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256" r:id="rId2"/>
    <p:sldId id="367" r:id="rId3"/>
    <p:sldId id="257" r:id="rId4"/>
    <p:sldId id="342" r:id="rId5"/>
    <p:sldId id="335" r:id="rId6"/>
    <p:sldId id="317" r:id="rId7"/>
    <p:sldId id="364" r:id="rId8"/>
    <p:sldId id="258" r:id="rId9"/>
    <p:sldId id="282" r:id="rId10"/>
    <p:sldId id="368" r:id="rId11"/>
    <p:sldId id="306" r:id="rId12"/>
    <p:sldId id="307" r:id="rId13"/>
    <p:sldId id="279" r:id="rId14"/>
    <p:sldId id="283" r:id="rId15"/>
    <p:sldId id="344" r:id="rId16"/>
    <p:sldId id="284" r:id="rId17"/>
    <p:sldId id="285" r:id="rId18"/>
    <p:sldId id="266" r:id="rId19"/>
    <p:sldId id="281" r:id="rId20"/>
    <p:sldId id="286" r:id="rId21"/>
    <p:sldId id="259" r:id="rId22"/>
    <p:sldId id="298" r:id="rId23"/>
    <p:sldId id="343" r:id="rId24"/>
    <p:sldId id="267" r:id="rId25"/>
    <p:sldId id="268" r:id="rId26"/>
    <p:sldId id="299" r:id="rId27"/>
    <p:sldId id="300" r:id="rId28"/>
    <p:sldId id="301" r:id="rId29"/>
    <p:sldId id="302" r:id="rId30"/>
    <p:sldId id="303" r:id="rId31"/>
    <p:sldId id="304" r:id="rId32"/>
    <p:sldId id="353" r:id="rId33"/>
    <p:sldId id="352" r:id="rId34"/>
    <p:sldId id="265" r:id="rId35"/>
    <p:sldId id="280" r:id="rId36"/>
    <p:sldId id="345" r:id="rId37"/>
    <p:sldId id="305" r:id="rId38"/>
    <p:sldId id="308" r:id="rId39"/>
    <p:sldId id="260" r:id="rId40"/>
    <p:sldId id="261" r:id="rId41"/>
    <p:sldId id="346" r:id="rId42"/>
    <p:sldId id="276" r:id="rId43"/>
    <p:sldId id="292" r:id="rId44"/>
    <p:sldId id="309" r:id="rId45"/>
    <p:sldId id="311" r:id="rId46"/>
    <p:sldId id="328" r:id="rId47"/>
    <p:sldId id="359" r:id="rId48"/>
    <p:sldId id="360" r:id="rId49"/>
    <p:sldId id="327" r:id="rId50"/>
    <p:sldId id="329" r:id="rId51"/>
    <p:sldId id="287" r:id="rId52"/>
    <p:sldId id="312" r:id="rId53"/>
    <p:sldId id="288" r:id="rId54"/>
    <p:sldId id="289" r:id="rId55"/>
    <p:sldId id="290" r:id="rId56"/>
    <p:sldId id="293" r:id="rId57"/>
    <p:sldId id="291" r:id="rId58"/>
    <p:sldId id="318" r:id="rId59"/>
    <p:sldId id="369" r:id="rId60"/>
    <p:sldId id="320" r:id="rId61"/>
    <p:sldId id="321" r:id="rId62"/>
    <p:sldId id="371" r:id="rId63"/>
    <p:sldId id="370" r:id="rId64"/>
    <p:sldId id="372" r:id="rId65"/>
    <p:sldId id="322" r:id="rId66"/>
    <p:sldId id="323" r:id="rId67"/>
    <p:sldId id="324" r:id="rId68"/>
    <p:sldId id="361" r:id="rId69"/>
    <p:sldId id="362" r:id="rId70"/>
    <p:sldId id="325" r:id="rId71"/>
    <p:sldId id="326" r:id="rId72"/>
    <p:sldId id="310" r:id="rId73"/>
    <p:sldId id="355" r:id="rId74"/>
    <p:sldId id="331" r:id="rId75"/>
    <p:sldId id="295" r:id="rId76"/>
    <p:sldId id="373" r:id="rId77"/>
    <p:sldId id="374" r:id="rId78"/>
    <p:sldId id="339" r:id="rId79"/>
    <p:sldId id="375" r:id="rId80"/>
    <p:sldId id="376" r:id="rId81"/>
    <p:sldId id="333" r:id="rId82"/>
    <p:sldId id="296" r:id="rId83"/>
    <p:sldId id="332" r:id="rId84"/>
    <p:sldId id="377" r:id="rId85"/>
    <p:sldId id="334" r:id="rId86"/>
    <p:sldId id="356" r:id="rId87"/>
    <p:sldId id="378" r:id="rId88"/>
    <p:sldId id="272" r:id="rId89"/>
    <p:sldId id="273" r:id="rId90"/>
    <p:sldId id="275" r:id="rId91"/>
    <p:sldId id="274" r:id="rId92"/>
    <p:sldId id="270" r:id="rId93"/>
    <p:sldId id="349" r:id="rId94"/>
    <p:sldId id="314" r:id="rId95"/>
    <p:sldId id="278" r:id="rId96"/>
    <p:sldId id="357" r:id="rId97"/>
    <p:sldId id="358" r:id="rId98"/>
    <p:sldId id="313" r:id="rId99"/>
  </p:sldIdLst>
  <p:sldSz cx="12192000" cy="6858000"/>
  <p:notesSz cx="6858000" cy="2200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E98D7-908D-C8F3-D38B-263B66468221}" v="5" dt="2018-08-18T11:35:56.024"/>
    <p1510:client id="{20B8020F-4A8C-6D67-5184-9DA57D4F9497}" v="12" dt="2018-08-22T01:44:55.959"/>
    <p1510:client id="{213AE6CF-7E3E-3612-BB6B-850F2E38B825}" v="3" dt="2019-11-22T21:23:05.022"/>
    <p1510:client id="{23DAB95F-D49C-B23D-0146-5665F867BF53}" v="1" dt="2019-08-29T01:27:43.108"/>
    <p1510:client id="{3A2FC53D-9D0E-96BE-8B45-063D6B592CC0}" v="2" dt="2019-08-28T21:56:09.030"/>
    <p1510:client id="{41109C4D-3AD1-9A94-5BC4-3B6B698A17E7}" v="16" dt="2019-11-27T01:27:56.798"/>
    <p1510:client id="{442155F2-1834-B6FD-C9AA-F65C19CBFBD0}" v="2" dt="2018-08-19T22:03:58.207"/>
    <p1510:client id="{78044F43-7154-2C98-DDA6-7A0812BE515A}" v="1" dt="2018-08-18T17:02:16.255"/>
    <p1510:client id="{B82C219C-7F32-E7AB-D439-56F4CE9020B2}" v="5" dt="2018-08-18T17:21:15.987"/>
    <p1510:client id="{BDC610D5-C758-0D0B-0B7E-196394D93C45}" v="439" dt="2019-12-27T12:10:59.366"/>
    <p1510:client id="{C8CF4F6F-5C14-C763-233D-4883614A035F}" v="18" dt="2019-09-03T11:45:30.635"/>
    <p1510:client id="{D78C0CAE-58BD-4AE6-B3B5-636F5EB98C45}" v="6" dt="2020-01-24T02:16:51.629"/>
    <p1510:client id="{DE07951E-191F-C2B7-AE65-620988072C2B}" v="41" dt="2019-11-24T23:45:30.986"/>
    <p1510:client id="{ECAC5DFB-304C-E803-1EEE-99F6D4E5971C}" v="1" dt="2018-08-25T17:03:27.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2804"/>
  </p:normalViewPr>
  <p:slideViewPr>
    <p:cSldViewPr snapToGrid="0">
      <p:cViewPr varScale="1">
        <p:scale>
          <a:sx n="80" d="100"/>
          <a:sy n="80" d="100"/>
        </p:scale>
        <p:origin x="1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Payne" userId="S::benpayne@umbc.edu::b61ff11c-ba68-49af-b001-f9f234a6aca3" providerId="AD" clId="Web-{213AE6CF-7E3E-3612-BB6B-850F2E38B825}"/>
    <pc:docChg chg="modSld">
      <pc:chgData name="Benjamin Payne" userId="S::benpayne@umbc.edu::b61ff11c-ba68-49af-b001-f9f234a6aca3" providerId="AD" clId="Web-{213AE6CF-7E3E-3612-BB6B-850F2E38B825}" dt="2019-11-22T21:23:05.022" v="2" actId="1076"/>
      <pc:docMkLst>
        <pc:docMk/>
      </pc:docMkLst>
      <pc:sldChg chg="modSp">
        <pc:chgData name="Benjamin Payne" userId="S::benpayne@umbc.edu::b61ff11c-ba68-49af-b001-f9f234a6aca3" providerId="AD" clId="Web-{213AE6CF-7E3E-3612-BB6B-850F2E38B825}" dt="2019-11-22T20:25:21.216" v="1"/>
        <pc:sldMkLst>
          <pc:docMk/>
          <pc:sldMk cId="3287480692" sldId="300"/>
        </pc:sldMkLst>
        <pc:picChg chg="mod">
          <ac:chgData name="Benjamin Payne" userId="S::benpayne@umbc.edu::b61ff11c-ba68-49af-b001-f9f234a6aca3" providerId="AD" clId="Web-{213AE6CF-7E3E-3612-BB6B-850F2E38B825}" dt="2019-11-22T20:25:21.216" v="1"/>
          <ac:picMkLst>
            <pc:docMk/>
            <pc:sldMk cId="3287480692" sldId="300"/>
            <ac:picMk id="4" creationId="{5D34D5E0-EAE7-4347-B0F5-A0D12471DFE8}"/>
          </ac:picMkLst>
        </pc:picChg>
        <pc:picChg chg="mod">
          <ac:chgData name="Benjamin Payne" userId="S::benpayne@umbc.edu::b61ff11c-ba68-49af-b001-f9f234a6aca3" providerId="AD" clId="Web-{213AE6CF-7E3E-3612-BB6B-850F2E38B825}" dt="2019-11-22T20:24:51.090" v="0"/>
          <ac:picMkLst>
            <pc:docMk/>
            <pc:sldMk cId="3287480692" sldId="300"/>
            <ac:picMk id="5" creationId="{017E0DC2-05D9-40C3-AA4B-6404669BC027}"/>
          </ac:picMkLst>
        </pc:picChg>
      </pc:sldChg>
      <pc:sldChg chg="modSp">
        <pc:chgData name="Benjamin Payne" userId="S::benpayne@umbc.edu::b61ff11c-ba68-49af-b001-f9f234a6aca3" providerId="AD" clId="Web-{213AE6CF-7E3E-3612-BB6B-850F2E38B825}" dt="2019-11-22T21:23:05.022" v="2" actId="1076"/>
        <pc:sldMkLst>
          <pc:docMk/>
          <pc:sldMk cId="207448203" sldId="303"/>
        </pc:sldMkLst>
        <pc:picChg chg="mod">
          <ac:chgData name="Benjamin Payne" userId="S::benpayne@umbc.edu::b61ff11c-ba68-49af-b001-f9f234a6aca3" providerId="AD" clId="Web-{213AE6CF-7E3E-3612-BB6B-850F2E38B825}" dt="2019-11-22T21:23:05.022" v="2" actId="1076"/>
          <ac:picMkLst>
            <pc:docMk/>
            <pc:sldMk cId="207448203" sldId="303"/>
            <ac:picMk id="6" creationId="{8802BBCA-F900-45D0-A134-E24B4140ADF3}"/>
          </ac:picMkLst>
        </pc:picChg>
      </pc:sldChg>
    </pc:docChg>
  </pc:docChgLst>
  <pc:docChgLst>
    <pc:chgData name="Benjamin Payne" userId="S::benpayne@umbc.edu::b61ff11c-ba68-49af-b001-f9f234a6aca3" providerId="AD" clId="Web-{7AF38D6A-2A86-9C9E-507D-FEDCCF965311}"/>
    <pc:docChg chg="modSld">
      <pc:chgData name="Benjamin Payne" userId="S::benpayne@umbc.edu::b61ff11c-ba68-49af-b001-f9f234a6aca3" providerId="AD" clId="Web-{7AF38D6A-2A86-9C9E-507D-FEDCCF965311}" dt="2019-09-02T13:32:55.075" v="243"/>
      <pc:docMkLst>
        <pc:docMk/>
      </pc:docMkLst>
      <pc:sldChg chg="modNotes">
        <pc:chgData name="Benjamin Payne" userId="S::benpayne@umbc.edu::b61ff11c-ba68-49af-b001-f9f234a6aca3" providerId="AD" clId="Web-{7AF38D6A-2A86-9C9E-507D-FEDCCF965311}" dt="2019-09-02T13:32:55.075" v="243"/>
        <pc:sldMkLst>
          <pc:docMk/>
          <pc:sldMk cId="900156501" sldId="267"/>
        </pc:sldMkLst>
      </pc:sldChg>
      <pc:sldChg chg="modNotes">
        <pc:chgData name="Benjamin Payne" userId="S::benpayne@umbc.edu::b61ff11c-ba68-49af-b001-f9f234a6aca3" providerId="AD" clId="Web-{7AF38D6A-2A86-9C9E-507D-FEDCCF965311}" dt="2019-09-02T13:32:22.323" v="223"/>
        <pc:sldMkLst>
          <pc:docMk/>
          <pc:sldMk cId="2711550260" sldId="279"/>
        </pc:sldMkLst>
      </pc:sldChg>
      <pc:sldChg chg="modNotes">
        <pc:chgData name="Benjamin Payne" userId="S::benpayne@umbc.edu::b61ff11c-ba68-49af-b001-f9f234a6aca3" providerId="AD" clId="Web-{7AF38D6A-2A86-9C9E-507D-FEDCCF965311}" dt="2019-09-02T13:30:59.147" v="91"/>
        <pc:sldMkLst>
          <pc:docMk/>
          <pc:sldMk cId="1266321848" sldId="364"/>
        </pc:sldMkLst>
      </pc:sldChg>
    </pc:docChg>
  </pc:docChgLst>
  <pc:docChgLst>
    <pc:chgData name="Benjamin Payne" userId="S::benpayne@umbc.edu::b61ff11c-ba68-49af-b001-f9f234a6aca3" providerId="AD" clId="Web-{1DDFD80B-B50F-B5A3-DCCD-6C31B3C9B959}"/>
    <pc:docChg chg="modSld">
      <pc:chgData name="Benjamin Payne" userId="S::benpayne@umbc.edu::b61ff11c-ba68-49af-b001-f9f234a6aca3" providerId="AD" clId="Web-{1DDFD80B-B50F-B5A3-DCCD-6C31B3C9B959}" dt="2018-08-22T02:30:49.881" v="28" actId="20577"/>
      <pc:docMkLst>
        <pc:docMk/>
      </pc:docMkLst>
      <pc:sldChg chg="modSp">
        <pc:chgData name="Benjamin Payne" userId="S::benpayne@umbc.edu::b61ff11c-ba68-49af-b001-f9f234a6aca3" providerId="AD" clId="Web-{1DDFD80B-B50F-B5A3-DCCD-6C31B3C9B959}" dt="2018-08-22T02:18:19.574" v="0" actId="1076"/>
        <pc:sldMkLst>
          <pc:docMk/>
          <pc:sldMk cId="3915717569" sldId="282"/>
        </pc:sldMkLst>
        <pc:spChg chg="mod">
          <ac:chgData name="Benjamin Payne" userId="S::benpayne@umbc.edu::b61ff11c-ba68-49af-b001-f9f234a6aca3" providerId="AD" clId="Web-{1DDFD80B-B50F-B5A3-DCCD-6C31B3C9B959}" dt="2018-08-22T02:18:19.574" v="0" actId="1076"/>
          <ac:spMkLst>
            <pc:docMk/>
            <pc:sldMk cId="3915717569" sldId="282"/>
            <ac:spMk id="7" creationId="{DE0EE66E-AE1F-4B9B-9312-0E597A5E2266}"/>
          </ac:spMkLst>
        </pc:spChg>
      </pc:sldChg>
      <pc:sldChg chg="modSp">
        <pc:chgData name="Benjamin Payne" userId="S::benpayne@umbc.edu::b61ff11c-ba68-49af-b001-f9f234a6aca3" providerId="AD" clId="Web-{1DDFD80B-B50F-B5A3-DCCD-6C31B3C9B959}" dt="2018-08-22T02:30:49.866" v="27" actId="20577"/>
        <pc:sldMkLst>
          <pc:docMk/>
          <pc:sldMk cId="1316053804" sldId="283"/>
        </pc:sldMkLst>
        <pc:spChg chg="mod">
          <ac:chgData name="Benjamin Payne" userId="S::benpayne@umbc.edu::b61ff11c-ba68-49af-b001-f9f234a6aca3" providerId="AD" clId="Web-{1DDFD80B-B50F-B5A3-DCCD-6C31B3C9B959}" dt="2018-08-22T02:30:49.866" v="27" actId="20577"/>
          <ac:spMkLst>
            <pc:docMk/>
            <pc:sldMk cId="1316053804" sldId="283"/>
            <ac:spMk id="3" creationId="{E99E1B89-FFE2-4D51-8F92-85A774213868}"/>
          </ac:spMkLst>
        </pc:spChg>
      </pc:sldChg>
    </pc:docChg>
  </pc:docChgLst>
  <pc:docChgLst>
    <pc:chgData name="Benjamin Payne" userId="S::benpayne@umbc.edu::b61ff11c-ba68-49af-b001-f9f234a6aca3" providerId="AD" clId="Web-{27A154BE-BABF-75C5-1468-5A5C31D60B65}"/>
    <pc:docChg chg="addSld delSld modSld">
      <pc:chgData name="Benjamin Payne" userId="S::benpayne@umbc.edu::b61ff11c-ba68-49af-b001-f9f234a6aca3" providerId="AD" clId="Web-{27A154BE-BABF-75C5-1468-5A5C31D60B65}" dt="2018-12-25T22:44:04.111" v="588" actId="20577"/>
      <pc:docMkLst>
        <pc:docMk/>
      </pc:docMkLst>
      <pc:sldChg chg="modSp">
        <pc:chgData name="Benjamin Payne" userId="S::benpayne@umbc.edu::b61ff11c-ba68-49af-b001-f9f234a6aca3" providerId="AD" clId="Web-{27A154BE-BABF-75C5-1468-5A5C31D60B65}" dt="2018-12-25T22:44:04.111" v="587" actId="20577"/>
        <pc:sldMkLst>
          <pc:docMk/>
          <pc:sldMk cId="1653610907" sldId="274"/>
        </pc:sldMkLst>
        <pc:spChg chg="mod">
          <ac:chgData name="Benjamin Payne" userId="S::benpayne@umbc.edu::b61ff11c-ba68-49af-b001-f9f234a6aca3" providerId="AD" clId="Web-{27A154BE-BABF-75C5-1468-5A5C31D60B65}" dt="2018-12-25T22:44:04.111" v="587" actId="20577"/>
          <ac:spMkLst>
            <pc:docMk/>
            <pc:sldMk cId="1653610907" sldId="274"/>
            <ac:spMk id="3" creationId="{795E6541-F790-43A3-8AA3-C24BFFF1275E}"/>
          </ac:spMkLst>
        </pc:spChg>
      </pc:sldChg>
      <pc:sldChg chg="del">
        <pc:chgData name="Benjamin Payne" userId="S::benpayne@umbc.edu::b61ff11c-ba68-49af-b001-f9f234a6aca3" providerId="AD" clId="Web-{27A154BE-BABF-75C5-1468-5A5C31D60B65}" dt="2018-12-25T21:45:01.246" v="5"/>
        <pc:sldMkLst>
          <pc:docMk/>
          <pc:sldMk cId="1364403274" sldId="277"/>
        </pc:sldMkLst>
      </pc:sldChg>
      <pc:sldChg chg="modSp">
        <pc:chgData name="Benjamin Payne" userId="S::benpayne@umbc.edu::b61ff11c-ba68-49af-b001-f9f234a6aca3" providerId="AD" clId="Web-{27A154BE-BABF-75C5-1468-5A5C31D60B65}" dt="2018-12-25T22:11:59.854" v="175" actId="20577"/>
        <pc:sldMkLst>
          <pc:docMk/>
          <pc:sldMk cId="2348569640" sldId="278"/>
        </pc:sldMkLst>
        <pc:spChg chg="mod">
          <ac:chgData name="Benjamin Payne" userId="S::benpayne@umbc.edu::b61ff11c-ba68-49af-b001-f9f234a6aca3" providerId="AD" clId="Web-{27A154BE-BABF-75C5-1468-5A5C31D60B65}" dt="2018-12-25T22:11:59.854" v="175" actId="20577"/>
          <ac:spMkLst>
            <pc:docMk/>
            <pc:sldMk cId="2348569640" sldId="278"/>
            <ac:spMk id="3" creationId="{A91FDC6A-B3C0-453E-862F-30C4F259F2D6}"/>
          </ac:spMkLst>
        </pc:spChg>
      </pc:sldChg>
      <pc:sldChg chg="modSp">
        <pc:chgData name="Benjamin Payne" userId="S::benpayne@umbc.edu::b61ff11c-ba68-49af-b001-f9f234a6aca3" providerId="AD" clId="Web-{27A154BE-BABF-75C5-1468-5A5C31D60B65}" dt="2018-12-25T22:36:32.202" v="202" actId="20577"/>
        <pc:sldMkLst>
          <pc:docMk/>
          <pc:sldMk cId="1316053804" sldId="283"/>
        </pc:sldMkLst>
        <pc:spChg chg="mod">
          <ac:chgData name="Benjamin Payne" userId="S::benpayne@umbc.edu::b61ff11c-ba68-49af-b001-f9f234a6aca3" providerId="AD" clId="Web-{27A154BE-BABF-75C5-1468-5A5C31D60B65}" dt="2018-12-25T22:36:32.202" v="202" actId="20577"/>
          <ac:spMkLst>
            <pc:docMk/>
            <pc:sldMk cId="1316053804" sldId="283"/>
            <ac:spMk id="3" creationId="{E99E1B89-FFE2-4D51-8F92-85A774213868}"/>
          </ac:spMkLst>
        </pc:spChg>
        <pc:spChg chg="mod">
          <ac:chgData name="Benjamin Payne" userId="S::benpayne@umbc.edu::b61ff11c-ba68-49af-b001-f9f234a6aca3" providerId="AD" clId="Web-{27A154BE-BABF-75C5-1468-5A5C31D60B65}" dt="2018-12-25T22:36:15.843" v="181" actId="20577"/>
          <ac:spMkLst>
            <pc:docMk/>
            <pc:sldMk cId="1316053804" sldId="283"/>
            <ac:spMk id="4" creationId="{247099E7-9E25-484C-95AE-6B82A119B5B0}"/>
          </ac:spMkLst>
        </pc:spChg>
      </pc:sldChg>
      <pc:sldChg chg="del">
        <pc:chgData name="Benjamin Payne" userId="S::benpayne@umbc.edu::b61ff11c-ba68-49af-b001-f9f234a6aca3" providerId="AD" clId="Web-{27A154BE-BABF-75C5-1468-5A5C31D60B65}" dt="2018-12-25T21:45:01.246" v="1"/>
        <pc:sldMkLst>
          <pc:docMk/>
          <pc:sldMk cId="493460726" sldId="294"/>
        </pc:sldMkLst>
      </pc:sldChg>
      <pc:sldChg chg="del">
        <pc:chgData name="Benjamin Payne" userId="S::benpayne@umbc.edu::b61ff11c-ba68-49af-b001-f9f234a6aca3" providerId="AD" clId="Web-{27A154BE-BABF-75C5-1468-5A5C31D60B65}" dt="2018-12-25T21:45:01.246" v="2"/>
        <pc:sldMkLst>
          <pc:docMk/>
          <pc:sldMk cId="4083283560" sldId="297"/>
        </pc:sldMkLst>
      </pc:sldChg>
      <pc:sldChg chg="modSp">
        <pc:chgData name="Benjamin Payne" userId="S::benpayne@umbc.edu::b61ff11c-ba68-49af-b001-f9f234a6aca3" providerId="AD" clId="Web-{27A154BE-BABF-75C5-1468-5A5C31D60B65}" dt="2018-12-25T22:11:18.713" v="159" actId="20577"/>
        <pc:sldMkLst>
          <pc:docMk/>
          <pc:sldMk cId="2122360367" sldId="314"/>
        </pc:sldMkLst>
        <pc:spChg chg="mod">
          <ac:chgData name="Benjamin Payne" userId="S::benpayne@umbc.edu::b61ff11c-ba68-49af-b001-f9f234a6aca3" providerId="AD" clId="Web-{27A154BE-BABF-75C5-1468-5A5C31D60B65}" dt="2018-12-25T22:11:18.713" v="159" actId="20577"/>
          <ac:spMkLst>
            <pc:docMk/>
            <pc:sldMk cId="2122360367" sldId="314"/>
            <ac:spMk id="3" creationId="{502A89A5-E10C-4E54-AD4C-F26F7333A07B}"/>
          </ac:spMkLst>
        </pc:spChg>
      </pc:sldChg>
      <pc:sldChg chg="del">
        <pc:chgData name="Benjamin Payne" userId="S::benpayne@umbc.edu::b61ff11c-ba68-49af-b001-f9f234a6aca3" providerId="AD" clId="Web-{27A154BE-BABF-75C5-1468-5A5C31D60B65}" dt="2018-12-25T21:45:01.246" v="3"/>
        <pc:sldMkLst>
          <pc:docMk/>
          <pc:sldMk cId="136157773" sldId="316"/>
        </pc:sldMkLst>
      </pc:sldChg>
      <pc:sldChg chg="del">
        <pc:chgData name="Benjamin Payne" userId="S::benpayne@umbc.edu::b61ff11c-ba68-49af-b001-f9f234a6aca3" providerId="AD" clId="Web-{27A154BE-BABF-75C5-1468-5A5C31D60B65}" dt="2018-12-25T21:45:01.246" v="0"/>
        <pc:sldMkLst>
          <pc:docMk/>
          <pc:sldMk cId="4129943943" sldId="330"/>
        </pc:sldMkLst>
      </pc:sldChg>
      <pc:sldChg chg="del">
        <pc:chgData name="Benjamin Payne" userId="S::benpayne@umbc.edu::b61ff11c-ba68-49af-b001-f9f234a6aca3" providerId="AD" clId="Web-{27A154BE-BABF-75C5-1468-5A5C31D60B65}" dt="2018-12-25T21:45:01.246" v="4"/>
        <pc:sldMkLst>
          <pc:docMk/>
          <pc:sldMk cId="4212562555" sldId="336"/>
        </pc:sldMkLst>
      </pc:sldChg>
      <pc:sldChg chg="modSp">
        <pc:chgData name="Benjamin Payne" userId="S::benpayne@umbc.edu::b61ff11c-ba68-49af-b001-f9f234a6aca3" providerId="AD" clId="Web-{27A154BE-BABF-75C5-1468-5A5C31D60B65}" dt="2018-12-25T21:46:22.465" v="44" actId="20577"/>
        <pc:sldMkLst>
          <pc:docMk/>
          <pc:sldMk cId="4195706628" sldId="342"/>
        </pc:sldMkLst>
        <pc:spChg chg="mod">
          <ac:chgData name="Benjamin Payne" userId="S::benpayne@umbc.edu::b61ff11c-ba68-49af-b001-f9f234a6aca3" providerId="AD" clId="Web-{27A154BE-BABF-75C5-1468-5A5C31D60B65}" dt="2018-12-25T21:46:22.465" v="44" actId="20577"/>
          <ac:spMkLst>
            <pc:docMk/>
            <pc:sldMk cId="4195706628" sldId="342"/>
            <ac:spMk id="2" creationId="{75BE99CE-BDB3-4796-AFF7-E45FFF3AF747}"/>
          </ac:spMkLst>
        </pc:spChg>
        <pc:spChg chg="mod">
          <ac:chgData name="Benjamin Payne" userId="S::benpayne@umbc.edu::b61ff11c-ba68-49af-b001-f9f234a6aca3" providerId="AD" clId="Web-{27A154BE-BABF-75C5-1468-5A5C31D60B65}" dt="2018-12-25T21:45:59.949" v="30" actId="20577"/>
          <ac:spMkLst>
            <pc:docMk/>
            <pc:sldMk cId="4195706628" sldId="342"/>
            <ac:spMk id="3" creationId="{81C0DFA0-BCCA-46E1-A6E7-84DA8994EBDB}"/>
          </ac:spMkLst>
        </pc:spChg>
      </pc:sldChg>
      <pc:sldChg chg="modSp">
        <pc:chgData name="Benjamin Payne" userId="S::benpayne@umbc.edu::b61ff11c-ba68-49af-b001-f9f234a6aca3" providerId="AD" clId="Web-{27A154BE-BABF-75C5-1468-5A5C31D60B65}" dt="2018-12-25T21:46:15.450" v="39" actId="20577"/>
        <pc:sldMkLst>
          <pc:docMk/>
          <pc:sldMk cId="589989171" sldId="343"/>
        </pc:sldMkLst>
        <pc:spChg chg="mod">
          <ac:chgData name="Benjamin Payne" userId="S::benpayne@umbc.edu::b61ff11c-ba68-49af-b001-f9f234a6aca3" providerId="AD" clId="Web-{27A154BE-BABF-75C5-1468-5A5C31D60B65}" dt="2018-12-25T21:46:15.450" v="39" actId="20577"/>
          <ac:spMkLst>
            <pc:docMk/>
            <pc:sldMk cId="589989171" sldId="343"/>
            <ac:spMk id="3" creationId="{9EA39946-C6D3-43D1-BEEA-A6F81A1E27AB}"/>
          </ac:spMkLst>
        </pc:spChg>
      </pc:sldChg>
      <pc:sldChg chg="modSp">
        <pc:chgData name="Benjamin Payne" userId="S::benpayne@umbc.edu::b61ff11c-ba68-49af-b001-f9f234a6aca3" providerId="AD" clId="Web-{27A154BE-BABF-75C5-1468-5A5C31D60B65}" dt="2018-12-25T21:46:03.481" v="34" actId="20577"/>
        <pc:sldMkLst>
          <pc:docMk/>
          <pc:sldMk cId="2299767003" sldId="344"/>
        </pc:sldMkLst>
        <pc:spChg chg="mod">
          <ac:chgData name="Benjamin Payne" userId="S::benpayne@umbc.edu::b61ff11c-ba68-49af-b001-f9f234a6aca3" providerId="AD" clId="Web-{27A154BE-BABF-75C5-1468-5A5C31D60B65}" dt="2018-12-25T21:46:03.481" v="34" actId="20577"/>
          <ac:spMkLst>
            <pc:docMk/>
            <pc:sldMk cId="2299767003" sldId="344"/>
            <ac:spMk id="3" creationId="{B8C140CA-A8E4-4725-BF4B-CBA9EA977760}"/>
          </ac:spMkLst>
        </pc:spChg>
      </pc:sldChg>
      <pc:sldChg chg="modSp">
        <pc:chgData name="Benjamin Payne" userId="S::benpayne@umbc.edu::b61ff11c-ba68-49af-b001-f9f234a6aca3" providerId="AD" clId="Web-{27A154BE-BABF-75C5-1468-5A5C31D60B65}" dt="2018-12-25T21:46:30.872" v="48" actId="20577"/>
        <pc:sldMkLst>
          <pc:docMk/>
          <pc:sldMk cId="1149462473" sldId="345"/>
        </pc:sldMkLst>
        <pc:spChg chg="mod">
          <ac:chgData name="Benjamin Payne" userId="S::benpayne@umbc.edu::b61ff11c-ba68-49af-b001-f9f234a6aca3" providerId="AD" clId="Web-{27A154BE-BABF-75C5-1468-5A5C31D60B65}" dt="2018-12-25T21:46:30.872" v="48" actId="20577"/>
          <ac:spMkLst>
            <pc:docMk/>
            <pc:sldMk cId="1149462473" sldId="345"/>
            <ac:spMk id="3" creationId="{5E2DD1B0-F4B2-4090-8CBA-AF56454CF544}"/>
          </ac:spMkLst>
        </pc:spChg>
      </pc:sldChg>
      <pc:sldChg chg="modSp">
        <pc:chgData name="Benjamin Payne" userId="S::benpayne@umbc.edu::b61ff11c-ba68-49af-b001-f9f234a6aca3" providerId="AD" clId="Web-{27A154BE-BABF-75C5-1468-5A5C31D60B65}" dt="2018-12-25T21:46:38.356" v="53" actId="20577"/>
        <pc:sldMkLst>
          <pc:docMk/>
          <pc:sldMk cId="2033957994" sldId="346"/>
        </pc:sldMkLst>
        <pc:spChg chg="mod">
          <ac:chgData name="Benjamin Payne" userId="S::benpayne@umbc.edu::b61ff11c-ba68-49af-b001-f9f234a6aca3" providerId="AD" clId="Web-{27A154BE-BABF-75C5-1468-5A5C31D60B65}" dt="2018-12-25T21:46:38.356" v="53" actId="20577"/>
          <ac:spMkLst>
            <pc:docMk/>
            <pc:sldMk cId="2033957994" sldId="346"/>
            <ac:spMk id="3" creationId="{E4780D22-D84D-49C5-8B9A-46C69B3CBD29}"/>
          </ac:spMkLst>
        </pc:spChg>
      </pc:sldChg>
      <pc:sldChg chg="del">
        <pc:chgData name="Benjamin Payne" userId="S::benpayne@umbc.edu::b61ff11c-ba68-49af-b001-f9f234a6aca3" providerId="AD" clId="Web-{27A154BE-BABF-75C5-1468-5A5C31D60B65}" dt="2018-12-25T21:45:11.512" v="6"/>
        <pc:sldMkLst>
          <pc:docMk/>
          <pc:sldMk cId="3128876306" sldId="347"/>
        </pc:sldMkLst>
      </pc:sldChg>
      <pc:sldChg chg="modSp">
        <pc:chgData name="Benjamin Payne" userId="S::benpayne@umbc.edu::b61ff11c-ba68-49af-b001-f9f234a6aca3" providerId="AD" clId="Web-{27A154BE-BABF-75C5-1468-5A5C31D60B65}" dt="2018-12-25T21:46:50.419" v="58" actId="20577"/>
        <pc:sldMkLst>
          <pc:docMk/>
          <pc:sldMk cId="3421815766" sldId="348"/>
        </pc:sldMkLst>
        <pc:spChg chg="mod">
          <ac:chgData name="Benjamin Payne" userId="S::benpayne@umbc.edu::b61ff11c-ba68-49af-b001-f9f234a6aca3" providerId="AD" clId="Web-{27A154BE-BABF-75C5-1468-5A5C31D60B65}" dt="2018-12-25T21:46:50.419" v="58" actId="20577"/>
          <ac:spMkLst>
            <pc:docMk/>
            <pc:sldMk cId="3421815766" sldId="348"/>
            <ac:spMk id="3" creationId="{87582A60-D342-4E2C-8DB1-B16844C6DDF1}"/>
          </ac:spMkLst>
        </pc:spChg>
      </pc:sldChg>
      <pc:sldChg chg="modSp">
        <pc:chgData name="Benjamin Payne" userId="S::benpayne@umbc.edu::b61ff11c-ba68-49af-b001-f9f234a6aca3" providerId="AD" clId="Web-{27A154BE-BABF-75C5-1468-5A5C31D60B65}" dt="2018-12-25T21:47:02.622" v="67" actId="20577"/>
        <pc:sldMkLst>
          <pc:docMk/>
          <pc:sldMk cId="194263834" sldId="349"/>
        </pc:sldMkLst>
        <pc:spChg chg="mod">
          <ac:chgData name="Benjamin Payne" userId="S::benpayne@umbc.edu::b61ff11c-ba68-49af-b001-f9f234a6aca3" providerId="AD" clId="Web-{27A154BE-BABF-75C5-1468-5A5C31D60B65}" dt="2018-12-25T21:47:02.622" v="67" actId="20577"/>
          <ac:spMkLst>
            <pc:docMk/>
            <pc:sldMk cId="194263834" sldId="349"/>
            <ac:spMk id="3" creationId="{E8115622-F7E0-4318-BECF-813B8C05FE36}"/>
          </ac:spMkLst>
        </pc:spChg>
      </pc:sldChg>
      <pc:sldChg chg="add">
        <pc:chgData name="Benjamin Payne" userId="S::benpayne@umbc.edu::b61ff11c-ba68-49af-b001-f9f234a6aca3" providerId="AD" clId="Web-{27A154BE-BABF-75C5-1468-5A5C31D60B65}" dt="2018-12-25T21:47:57.529" v="69"/>
        <pc:sldMkLst>
          <pc:docMk/>
          <pc:sldMk cId="1302839664" sldId="352"/>
        </pc:sldMkLst>
      </pc:sldChg>
      <pc:sldChg chg="add">
        <pc:chgData name="Benjamin Payne" userId="S::benpayne@umbc.edu::b61ff11c-ba68-49af-b001-f9f234a6aca3" providerId="AD" clId="Web-{27A154BE-BABF-75C5-1468-5A5C31D60B65}" dt="2018-12-25T21:47:57.607" v="70"/>
        <pc:sldMkLst>
          <pc:docMk/>
          <pc:sldMk cId="670727179" sldId="353"/>
        </pc:sldMkLst>
      </pc:sldChg>
      <pc:sldChg chg="addSp modSp add">
        <pc:chgData name="Benjamin Payne" userId="S::benpayne@umbc.edu::b61ff11c-ba68-49af-b001-f9f234a6aca3" providerId="AD" clId="Web-{27A154BE-BABF-75C5-1468-5A5C31D60B65}" dt="2018-12-25T21:48:23.998" v="84" actId="20577"/>
        <pc:sldMkLst>
          <pc:docMk/>
          <pc:sldMk cId="2867435800" sldId="354"/>
        </pc:sldMkLst>
        <pc:spChg chg="add mod">
          <ac:chgData name="Benjamin Payne" userId="S::benpayne@umbc.edu::b61ff11c-ba68-49af-b001-f9f234a6aca3" providerId="AD" clId="Web-{27A154BE-BABF-75C5-1468-5A5C31D60B65}" dt="2018-12-25T21:48:23.998" v="84" actId="20577"/>
          <ac:spMkLst>
            <pc:docMk/>
            <pc:sldMk cId="2867435800" sldId="354"/>
            <ac:spMk id="3" creationId="{2411443B-2182-4ABC-AFA9-C9C4DF4E67A0}"/>
          </ac:spMkLst>
        </pc:spChg>
      </pc:sldChg>
    </pc:docChg>
  </pc:docChgLst>
  <pc:docChgLst>
    <pc:chgData name="Benjamin Payne" userId="S::benpayne@umbc.edu::b61ff11c-ba68-49af-b001-f9f234a6aca3" providerId="AD" clId="Web-{6BCBA959-79C0-B7C2-1050-A82F046FA455}"/>
    <pc:docChg chg="modSld">
      <pc:chgData name="Benjamin Payne" userId="S::benpayne@umbc.edu::b61ff11c-ba68-49af-b001-f9f234a6aca3" providerId="AD" clId="Web-{6BCBA959-79C0-B7C2-1050-A82F046FA455}" dt="2018-08-26T19:59:22.422" v="54" actId="20577"/>
      <pc:docMkLst>
        <pc:docMk/>
      </pc:docMkLst>
      <pc:sldChg chg="modSp">
        <pc:chgData name="Benjamin Payne" userId="S::benpayne@umbc.edu::b61ff11c-ba68-49af-b001-f9f234a6aca3" providerId="AD" clId="Web-{6BCBA959-79C0-B7C2-1050-A82F046FA455}" dt="2018-08-26T19:59:20.219" v="53" actId="20577"/>
        <pc:sldMkLst>
          <pc:docMk/>
          <pc:sldMk cId="2122360367" sldId="314"/>
        </pc:sldMkLst>
        <pc:spChg chg="mod">
          <ac:chgData name="Benjamin Payne" userId="S::benpayne@umbc.edu::b61ff11c-ba68-49af-b001-f9f234a6aca3" providerId="AD" clId="Web-{6BCBA959-79C0-B7C2-1050-A82F046FA455}" dt="2018-08-26T19:59:20.219" v="53" actId="20577"/>
          <ac:spMkLst>
            <pc:docMk/>
            <pc:sldMk cId="2122360367" sldId="314"/>
            <ac:spMk id="3" creationId="{502A89A5-E10C-4E54-AD4C-F26F7333A07B}"/>
          </ac:spMkLst>
        </pc:spChg>
      </pc:sldChg>
    </pc:docChg>
  </pc:docChgLst>
  <pc:docChgLst>
    <pc:chgData name="Benjamin Payne" userId="S::benpayne@umbc.edu::b61ff11c-ba68-49af-b001-f9f234a6aca3" providerId="AD" clId="Web-{AA085C1A-2A44-E151-2E14-94CE3FF9B009}"/>
    <pc:docChg chg="addSld modSld">
      <pc:chgData name="Benjamin Payne" userId="S::benpayne@umbc.edu::b61ff11c-ba68-49af-b001-f9f234a6aca3" providerId="AD" clId="Web-{AA085C1A-2A44-E151-2E14-94CE3FF9B009}" dt="2018-08-29T03:04:17.400" v="734" actId="20577"/>
      <pc:docMkLst>
        <pc:docMk/>
      </pc:docMkLst>
      <pc:sldChg chg="modSp">
        <pc:chgData name="Benjamin Payne" userId="S::benpayne@umbc.edu::b61ff11c-ba68-49af-b001-f9f234a6aca3" providerId="AD" clId="Web-{AA085C1A-2A44-E151-2E14-94CE3FF9B009}" dt="2018-08-29T02:18:41.327" v="261" actId="20577"/>
        <pc:sldMkLst>
          <pc:docMk/>
          <pc:sldMk cId="3638516464" sldId="258"/>
        </pc:sldMkLst>
        <pc:spChg chg="mod">
          <ac:chgData name="Benjamin Payne" userId="S::benpayne@umbc.edu::b61ff11c-ba68-49af-b001-f9f234a6aca3" providerId="AD" clId="Web-{AA085C1A-2A44-E151-2E14-94CE3FF9B009}" dt="2018-08-29T02:18:41.327" v="261" actId="20577"/>
          <ac:spMkLst>
            <pc:docMk/>
            <pc:sldMk cId="3638516464" sldId="258"/>
            <ac:spMk id="3" creationId="{C9592A17-C0D4-468F-AD2B-FB8CE21AC6D5}"/>
          </ac:spMkLst>
        </pc:spChg>
      </pc:sldChg>
      <pc:sldChg chg="modSp">
        <pc:chgData name="Benjamin Payne" userId="S::benpayne@umbc.edu::b61ff11c-ba68-49af-b001-f9f234a6aca3" providerId="AD" clId="Web-{AA085C1A-2A44-E151-2E14-94CE3FF9B009}" dt="2018-08-29T01:19:40.441" v="36" actId="20577"/>
        <pc:sldMkLst>
          <pc:docMk/>
          <pc:sldMk cId="2860496116" sldId="259"/>
        </pc:sldMkLst>
        <pc:spChg chg="mod">
          <ac:chgData name="Benjamin Payne" userId="S::benpayne@umbc.edu::b61ff11c-ba68-49af-b001-f9f234a6aca3" providerId="AD" clId="Web-{AA085C1A-2A44-E151-2E14-94CE3FF9B009}" dt="2018-08-29T01:19:40.441" v="36" actId="20577"/>
          <ac:spMkLst>
            <pc:docMk/>
            <pc:sldMk cId="2860496116" sldId="259"/>
            <ac:spMk id="3" creationId="{7C305855-4E1F-4350-920D-6CDCA01E4374}"/>
          </ac:spMkLst>
        </pc:spChg>
      </pc:sldChg>
      <pc:sldChg chg="modSp">
        <pc:chgData name="Benjamin Payne" userId="S::benpayne@umbc.edu::b61ff11c-ba68-49af-b001-f9f234a6aca3" providerId="AD" clId="Web-{AA085C1A-2A44-E151-2E14-94CE3FF9B009}" dt="2018-08-29T02:06:24.916" v="135" actId="20577"/>
        <pc:sldMkLst>
          <pc:docMk/>
          <pc:sldMk cId="2968388444" sldId="272"/>
        </pc:sldMkLst>
        <pc:spChg chg="mod">
          <ac:chgData name="Benjamin Payne" userId="S::benpayne@umbc.edu::b61ff11c-ba68-49af-b001-f9f234a6aca3" providerId="AD" clId="Web-{AA085C1A-2A44-E151-2E14-94CE3FF9B009}" dt="2018-08-29T02:06:24.916" v="135" actId="20577"/>
          <ac:spMkLst>
            <pc:docMk/>
            <pc:sldMk cId="2968388444" sldId="272"/>
            <ac:spMk id="3" creationId="{55A880FE-9DE4-437A-BA99-8A01145140CB}"/>
          </ac:spMkLst>
        </pc:spChg>
      </pc:sldChg>
      <pc:sldChg chg="modSp">
        <pc:chgData name="Benjamin Payne" userId="S::benpayne@umbc.edu::b61ff11c-ba68-49af-b001-f9f234a6aca3" providerId="AD" clId="Web-{AA085C1A-2A44-E151-2E14-94CE3FF9B009}" dt="2018-08-29T02:06:33.197" v="141" actId="20577"/>
        <pc:sldMkLst>
          <pc:docMk/>
          <pc:sldMk cId="1824397595" sldId="273"/>
        </pc:sldMkLst>
        <pc:spChg chg="mod">
          <ac:chgData name="Benjamin Payne" userId="S::benpayne@umbc.edu::b61ff11c-ba68-49af-b001-f9f234a6aca3" providerId="AD" clId="Web-{AA085C1A-2A44-E151-2E14-94CE3FF9B009}" dt="2018-08-29T02:06:33.197" v="141" actId="20577"/>
          <ac:spMkLst>
            <pc:docMk/>
            <pc:sldMk cId="1824397595" sldId="273"/>
            <ac:spMk id="3" creationId="{B34CCA8B-EB7D-49D2-94BF-CF38A4B77E1B}"/>
          </ac:spMkLst>
        </pc:spChg>
      </pc:sldChg>
      <pc:sldChg chg="modSp">
        <pc:chgData name="Benjamin Payne" userId="S::benpayne@umbc.edu::b61ff11c-ba68-49af-b001-f9f234a6aca3" providerId="AD" clId="Web-{AA085C1A-2A44-E151-2E14-94CE3FF9B009}" dt="2018-08-29T02:27:42.440" v="280" actId="1076"/>
        <pc:sldMkLst>
          <pc:docMk/>
          <pc:sldMk cId="1244777073" sldId="276"/>
        </pc:sldMkLst>
        <pc:spChg chg="mod">
          <ac:chgData name="Benjamin Payne" userId="S::benpayne@umbc.edu::b61ff11c-ba68-49af-b001-f9f234a6aca3" providerId="AD" clId="Web-{AA085C1A-2A44-E151-2E14-94CE3FF9B009}" dt="2018-08-29T02:26:54.329" v="272" actId="20577"/>
          <ac:spMkLst>
            <pc:docMk/>
            <pc:sldMk cId="1244777073" sldId="276"/>
            <ac:spMk id="3" creationId="{00BE4C77-0A73-49B2-81D1-823AF169CCC4}"/>
          </ac:spMkLst>
        </pc:spChg>
        <pc:spChg chg="mod">
          <ac:chgData name="Benjamin Payne" userId="S::benpayne@umbc.edu::b61ff11c-ba68-49af-b001-f9f234a6aca3" providerId="AD" clId="Web-{AA085C1A-2A44-E151-2E14-94CE3FF9B009}" dt="2018-08-29T02:27:38.065" v="279" actId="14100"/>
          <ac:spMkLst>
            <pc:docMk/>
            <pc:sldMk cId="1244777073" sldId="276"/>
            <ac:spMk id="5" creationId="{730BB0B3-3D84-4A2A-81D1-58F447139E85}"/>
          </ac:spMkLst>
        </pc:spChg>
        <pc:spChg chg="mod">
          <ac:chgData name="Benjamin Payne" userId="S::benpayne@umbc.edu::b61ff11c-ba68-49af-b001-f9f234a6aca3" providerId="AD" clId="Web-{AA085C1A-2A44-E151-2E14-94CE3FF9B009}" dt="2018-08-29T02:27:42.440" v="280" actId="1076"/>
          <ac:spMkLst>
            <pc:docMk/>
            <pc:sldMk cId="1244777073" sldId="276"/>
            <ac:spMk id="7" creationId="{EEDFD273-63E1-4A34-B3D1-E0B236FDC808}"/>
          </ac:spMkLst>
        </pc:spChg>
      </pc:sldChg>
      <pc:sldChg chg="modSp">
        <pc:chgData name="Benjamin Payne" userId="S::benpayne@umbc.edu::b61ff11c-ba68-49af-b001-f9f234a6aca3" providerId="AD" clId="Web-{AA085C1A-2A44-E151-2E14-94CE3FF9B009}" dt="2018-08-29T02:16:48.650" v="246" actId="20577"/>
        <pc:sldMkLst>
          <pc:docMk/>
          <pc:sldMk cId="2348569640" sldId="278"/>
        </pc:sldMkLst>
        <pc:spChg chg="mod">
          <ac:chgData name="Benjamin Payne" userId="S::benpayne@umbc.edu::b61ff11c-ba68-49af-b001-f9f234a6aca3" providerId="AD" clId="Web-{AA085C1A-2A44-E151-2E14-94CE3FF9B009}" dt="2018-08-29T02:16:48.650" v="246" actId="20577"/>
          <ac:spMkLst>
            <pc:docMk/>
            <pc:sldMk cId="2348569640" sldId="278"/>
            <ac:spMk id="3" creationId="{A91FDC6A-B3C0-453E-862F-30C4F259F2D6}"/>
          </ac:spMkLst>
        </pc:spChg>
      </pc:sldChg>
      <pc:sldChg chg="modSp">
        <pc:chgData name="Benjamin Payne" userId="S::benpayne@umbc.edu::b61ff11c-ba68-49af-b001-f9f234a6aca3" providerId="AD" clId="Web-{AA085C1A-2A44-E151-2E14-94CE3FF9B009}" dt="2018-08-29T01:06:48.575" v="16" actId="20577"/>
        <pc:sldMkLst>
          <pc:docMk/>
          <pc:sldMk cId="1316053804" sldId="283"/>
        </pc:sldMkLst>
        <pc:spChg chg="mod">
          <ac:chgData name="Benjamin Payne" userId="S::benpayne@umbc.edu::b61ff11c-ba68-49af-b001-f9f234a6aca3" providerId="AD" clId="Web-{AA085C1A-2A44-E151-2E14-94CE3FF9B009}" dt="2018-08-29T01:06:41.200" v="8" actId="20577"/>
          <ac:spMkLst>
            <pc:docMk/>
            <pc:sldMk cId="1316053804" sldId="283"/>
            <ac:spMk id="3" creationId="{E99E1B89-FFE2-4D51-8F92-85A774213868}"/>
          </ac:spMkLst>
        </pc:spChg>
        <pc:spChg chg="mod">
          <ac:chgData name="Benjamin Payne" userId="S::benpayne@umbc.edu::b61ff11c-ba68-49af-b001-f9f234a6aca3" providerId="AD" clId="Web-{AA085C1A-2A44-E151-2E14-94CE3FF9B009}" dt="2018-08-29T01:06:48.575" v="16" actId="20577"/>
          <ac:spMkLst>
            <pc:docMk/>
            <pc:sldMk cId="1316053804" sldId="283"/>
            <ac:spMk id="4" creationId="{247099E7-9E25-484C-95AE-6B82A119B5B0}"/>
          </ac:spMkLst>
        </pc:spChg>
      </pc:sldChg>
      <pc:sldChg chg="modSp">
        <pc:chgData name="Benjamin Payne" userId="S::benpayne@umbc.edu::b61ff11c-ba68-49af-b001-f9f234a6aca3" providerId="AD" clId="Web-{AA085C1A-2A44-E151-2E14-94CE3FF9B009}" dt="2018-08-29T02:29:25.631" v="299" actId="20577"/>
        <pc:sldMkLst>
          <pc:docMk/>
          <pc:sldMk cId="506731024" sldId="292"/>
        </pc:sldMkLst>
        <pc:spChg chg="mod">
          <ac:chgData name="Benjamin Payne" userId="S::benpayne@umbc.edu::b61ff11c-ba68-49af-b001-f9f234a6aca3" providerId="AD" clId="Web-{AA085C1A-2A44-E151-2E14-94CE3FF9B009}" dt="2018-08-29T02:29:05.490" v="289" actId="20577"/>
          <ac:spMkLst>
            <pc:docMk/>
            <pc:sldMk cId="506731024" sldId="292"/>
            <ac:spMk id="3" creationId="{00BE4C77-0A73-49B2-81D1-823AF169CCC4}"/>
          </ac:spMkLst>
        </pc:spChg>
        <pc:spChg chg="mod">
          <ac:chgData name="Benjamin Payne" userId="S::benpayne@umbc.edu::b61ff11c-ba68-49af-b001-f9f234a6aca3" providerId="AD" clId="Web-{AA085C1A-2A44-E151-2E14-94CE3FF9B009}" dt="2018-08-29T02:29:25.631" v="299" actId="20577"/>
          <ac:spMkLst>
            <pc:docMk/>
            <pc:sldMk cId="506731024" sldId="292"/>
            <ac:spMk id="5" creationId="{F2761F8E-36E4-4150-BE56-9CAD97BBA157}"/>
          </ac:spMkLst>
        </pc:spChg>
      </pc:sldChg>
      <pc:sldChg chg="modSp">
        <pc:chgData name="Benjamin Payne" userId="S::benpayne@umbc.edu::b61ff11c-ba68-49af-b001-f9f234a6aca3" providerId="AD" clId="Web-{AA085C1A-2A44-E151-2E14-94CE3FF9B009}" dt="2018-08-29T02:02:55.297" v="123" actId="20577"/>
        <pc:sldMkLst>
          <pc:docMk/>
          <pc:sldMk cId="493460726" sldId="294"/>
        </pc:sldMkLst>
        <pc:spChg chg="mod">
          <ac:chgData name="Benjamin Payne" userId="S::benpayne@umbc.edu::b61ff11c-ba68-49af-b001-f9f234a6aca3" providerId="AD" clId="Web-{AA085C1A-2A44-E151-2E14-94CE3FF9B009}" dt="2018-08-29T02:02:55.297" v="123" actId="20577"/>
          <ac:spMkLst>
            <pc:docMk/>
            <pc:sldMk cId="493460726" sldId="294"/>
            <ac:spMk id="3" creationId="{5544D4C5-B58A-4E66-B9BD-8E9919FBE6FD}"/>
          </ac:spMkLst>
        </pc:spChg>
      </pc:sldChg>
      <pc:sldChg chg="addSp delSp modSp">
        <pc:chgData name="Benjamin Payne" userId="S::benpayne@umbc.edu::b61ff11c-ba68-49af-b001-f9f234a6aca3" providerId="AD" clId="Web-{AA085C1A-2A44-E151-2E14-94CE3FF9B009}" dt="2018-08-29T02:39:01.323" v="364" actId="20577"/>
        <pc:sldMkLst>
          <pc:docMk/>
          <pc:sldMk cId="2440936555" sldId="295"/>
        </pc:sldMkLst>
        <pc:spChg chg="mod">
          <ac:chgData name="Benjamin Payne" userId="S::benpayne@umbc.edu::b61ff11c-ba68-49af-b001-f9f234a6aca3" providerId="AD" clId="Web-{AA085C1A-2A44-E151-2E14-94CE3FF9B009}" dt="2018-08-29T02:38:46.401" v="345" actId="20577"/>
          <ac:spMkLst>
            <pc:docMk/>
            <pc:sldMk cId="2440936555" sldId="295"/>
            <ac:spMk id="2" creationId="{CB447AE8-B26B-476B-9FF7-684A3F0ADB1F}"/>
          </ac:spMkLst>
        </pc:spChg>
        <pc:spChg chg="mod">
          <ac:chgData name="Benjamin Payne" userId="S::benpayne@umbc.edu::b61ff11c-ba68-49af-b001-f9f234a6aca3" providerId="AD" clId="Web-{AA085C1A-2A44-E151-2E14-94CE3FF9B009}" dt="2018-08-29T02:39:01.323" v="364" actId="20577"/>
          <ac:spMkLst>
            <pc:docMk/>
            <pc:sldMk cId="2440936555" sldId="295"/>
            <ac:spMk id="4" creationId="{490FF7B4-B397-46AD-BC8F-782EFA0D8F98}"/>
          </ac:spMkLst>
        </pc:spChg>
        <pc:spChg chg="add del">
          <ac:chgData name="Benjamin Payne" userId="S::benpayne@umbc.edu::b61ff11c-ba68-49af-b001-f9f234a6aca3" providerId="AD" clId="Web-{AA085C1A-2A44-E151-2E14-94CE3FF9B009}" dt="2018-08-29T02:38:23.728" v="340"/>
          <ac:spMkLst>
            <pc:docMk/>
            <pc:sldMk cId="2440936555" sldId="295"/>
            <ac:spMk id="5" creationId="{B81A14D0-8469-433C-9AB5-C440C5A715BC}"/>
          </ac:spMkLst>
        </pc:spChg>
        <pc:spChg chg="add del">
          <ac:chgData name="Benjamin Payne" userId="S::benpayne@umbc.edu::b61ff11c-ba68-49af-b001-f9f234a6aca3" providerId="AD" clId="Web-{AA085C1A-2A44-E151-2E14-94CE3FF9B009}" dt="2018-08-29T02:38:34.322" v="342"/>
          <ac:spMkLst>
            <pc:docMk/>
            <pc:sldMk cId="2440936555" sldId="295"/>
            <ac:spMk id="6" creationId="{3BAB614C-6C06-45F6-9C30-4C6A86FAC1DD}"/>
          </ac:spMkLst>
        </pc:spChg>
      </pc:sldChg>
      <pc:sldChg chg="addSp modSp">
        <pc:chgData name="Benjamin Payne" userId="S::benpayne@umbc.edu::b61ff11c-ba68-49af-b001-f9f234a6aca3" providerId="AD" clId="Web-{AA085C1A-2A44-E151-2E14-94CE3FF9B009}" dt="2018-08-29T02:50:00.838" v="522"/>
        <pc:sldMkLst>
          <pc:docMk/>
          <pc:sldMk cId="2549415326" sldId="296"/>
        </pc:sldMkLst>
        <pc:spChg chg="add mod">
          <ac:chgData name="Benjamin Payne" userId="S::benpayne@umbc.edu::b61ff11c-ba68-49af-b001-f9f234a6aca3" providerId="AD" clId="Web-{AA085C1A-2A44-E151-2E14-94CE3FF9B009}" dt="2018-08-29T02:46:13.321" v="472" actId="20577"/>
          <ac:spMkLst>
            <pc:docMk/>
            <pc:sldMk cId="2549415326" sldId="296"/>
            <ac:spMk id="4" creationId="{4968F896-6301-4907-A7FD-4A6C01E9EB27}"/>
          </ac:spMkLst>
        </pc:spChg>
        <pc:spChg chg="mod">
          <ac:chgData name="Benjamin Payne" userId="S::benpayne@umbc.edu::b61ff11c-ba68-49af-b001-f9f234a6aca3" providerId="AD" clId="Web-{AA085C1A-2A44-E151-2E14-94CE3FF9B009}" dt="2018-08-29T02:49:39.275" v="519" actId="1076"/>
          <ac:spMkLst>
            <pc:docMk/>
            <pc:sldMk cId="2549415326" sldId="296"/>
            <ac:spMk id="5" creationId="{26CE8196-13F9-48D5-B5D3-4311A3D59FE3}"/>
          </ac:spMkLst>
        </pc:spChg>
        <pc:spChg chg="add mod">
          <ac:chgData name="Benjamin Payne" userId="S::benpayne@umbc.edu::b61ff11c-ba68-49af-b001-f9f234a6aca3" providerId="AD" clId="Web-{AA085C1A-2A44-E151-2E14-94CE3FF9B009}" dt="2018-08-29T02:46:33.572" v="480" actId="20577"/>
          <ac:spMkLst>
            <pc:docMk/>
            <pc:sldMk cId="2549415326" sldId="296"/>
            <ac:spMk id="6" creationId="{A4307D0F-EDBD-41FC-927E-3A07CFFDFC55}"/>
          </ac:spMkLst>
        </pc:spChg>
        <pc:spChg chg="add mod">
          <ac:chgData name="Benjamin Payne" userId="S::benpayne@umbc.edu::b61ff11c-ba68-49af-b001-f9f234a6aca3" providerId="AD" clId="Web-{AA085C1A-2A44-E151-2E14-94CE3FF9B009}" dt="2018-08-29T02:46:45.604" v="484" actId="1076"/>
          <ac:spMkLst>
            <pc:docMk/>
            <pc:sldMk cId="2549415326" sldId="296"/>
            <ac:spMk id="7" creationId="{22FB49A5-C7CD-4283-8A79-B9AC71AB3AC0}"/>
          </ac:spMkLst>
        </pc:spChg>
        <pc:spChg chg="add mod">
          <ac:chgData name="Benjamin Payne" userId="S::benpayne@umbc.edu::b61ff11c-ba68-49af-b001-f9f234a6aca3" providerId="AD" clId="Web-{AA085C1A-2A44-E151-2E14-94CE3FF9B009}" dt="2018-08-29T02:50:00.838" v="522"/>
          <ac:spMkLst>
            <pc:docMk/>
            <pc:sldMk cId="2549415326" sldId="296"/>
            <ac:spMk id="8" creationId="{8F385A90-A8B5-4B1A-96F3-18C2416CFE79}"/>
          </ac:spMkLst>
        </pc:spChg>
        <pc:spChg chg="add mod">
          <ac:chgData name="Benjamin Payne" userId="S::benpayne@umbc.edu::b61ff11c-ba68-49af-b001-f9f234a6aca3" providerId="AD" clId="Web-{AA085C1A-2A44-E151-2E14-94CE3FF9B009}" dt="2018-08-29T02:49:46.291" v="520" actId="1076"/>
          <ac:spMkLst>
            <pc:docMk/>
            <pc:sldMk cId="2549415326" sldId="296"/>
            <ac:spMk id="9" creationId="{61949991-6E25-4E6B-BEFE-93BC7FE1A044}"/>
          </ac:spMkLst>
        </pc:spChg>
      </pc:sldChg>
      <pc:sldChg chg="modSp">
        <pc:chgData name="Benjamin Payne" userId="S::benpayne@umbc.edu::b61ff11c-ba68-49af-b001-f9f234a6aca3" providerId="AD" clId="Web-{AA085C1A-2A44-E151-2E14-94CE3FF9B009}" dt="2018-08-29T02:29:39.757" v="303" actId="20577"/>
        <pc:sldMkLst>
          <pc:docMk/>
          <pc:sldMk cId="3357745213" sldId="309"/>
        </pc:sldMkLst>
        <pc:spChg chg="mod">
          <ac:chgData name="Benjamin Payne" userId="S::benpayne@umbc.edu::b61ff11c-ba68-49af-b001-f9f234a6aca3" providerId="AD" clId="Web-{AA085C1A-2A44-E151-2E14-94CE3FF9B009}" dt="2018-08-29T02:29:39.757" v="303" actId="20577"/>
          <ac:spMkLst>
            <pc:docMk/>
            <pc:sldMk cId="3357745213" sldId="309"/>
            <ac:spMk id="7" creationId="{50A9FDA1-AFE1-4866-B98F-B7314EE5B692}"/>
          </ac:spMkLst>
        </pc:spChg>
      </pc:sldChg>
      <pc:sldChg chg="modSp">
        <pc:chgData name="Benjamin Payne" userId="S::benpayne@umbc.edu::b61ff11c-ba68-49af-b001-f9f234a6aca3" providerId="AD" clId="Web-{AA085C1A-2A44-E151-2E14-94CE3FF9B009}" dt="2018-08-29T02:30:13.477" v="310" actId="20577"/>
        <pc:sldMkLst>
          <pc:docMk/>
          <pc:sldMk cId="4097117966" sldId="312"/>
        </pc:sldMkLst>
        <pc:spChg chg="mod">
          <ac:chgData name="Benjamin Payne" userId="S::benpayne@umbc.edu::b61ff11c-ba68-49af-b001-f9f234a6aca3" providerId="AD" clId="Web-{AA085C1A-2A44-E151-2E14-94CE3FF9B009}" dt="2018-08-29T02:30:13.477" v="310" actId="20577"/>
          <ac:spMkLst>
            <pc:docMk/>
            <pc:sldMk cId="4097117966" sldId="312"/>
            <ac:spMk id="3" creationId="{E1055E2D-A790-4304-A1AC-1698727C2BF2}"/>
          </ac:spMkLst>
        </pc:spChg>
      </pc:sldChg>
      <pc:sldChg chg="modSp">
        <pc:chgData name="Benjamin Payne" userId="S::benpayne@umbc.edu::b61ff11c-ba68-49af-b001-f9f234a6aca3" providerId="AD" clId="Web-{AA085C1A-2A44-E151-2E14-94CE3FF9B009}" dt="2018-08-29T02:14:01.613" v="182" actId="14100"/>
        <pc:sldMkLst>
          <pc:docMk/>
          <pc:sldMk cId="2122360367" sldId="314"/>
        </pc:sldMkLst>
        <pc:spChg chg="mod">
          <ac:chgData name="Benjamin Payne" userId="S::benpayne@umbc.edu::b61ff11c-ba68-49af-b001-f9f234a6aca3" providerId="AD" clId="Web-{AA085C1A-2A44-E151-2E14-94CE3FF9B009}" dt="2018-08-29T02:14:01.613" v="182" actId="14100"/>
          <ac:spMkLst>
            <pc:docMk/>
            <pc:sldMk cId="2122360367" sldId="314"/>
            <ac:spMk id="3" creationId="{502A89A5-E10C-4E54-AD4C-F26F7333A07B}"/>
          </ac:spMkLst>
        </pc:spChg>
      </pc:sldChg>
      <pc:sldChg chg="modSp">
        <pc:chgData name="Benjamin Payne" userId="S::benpayne@umbc.edu::b61ff11c-ba68-49af-b001-f9f234a6aca3" providerId="AD" clId="Web-{AA085C1A-2A44-E151-2E14-94CE3FF9B009}" dt="2018-08-29T01:40:18.838" v="51" actId="20577"/>
        <pc:sldMkLst>
          <pc:docMk/>
          <pc:sldMk cId="404273786" sldId="328"/>
        </pc:sldMkLst>
        <pc:spChg chg="mod">
          <ac:chgData name="Benjamin Payne" userId="S::benpayne@umbc.edu::b61ff11c-ba68-49af-b001-f9f234a6aca3" providerId="AD" clId="Web-{AA085C1A-2A44-E151-2E14-94CE3FF9B009}" dt="2018-08-29T01:40:18.838" v="51" actId="20577"/>
          <ac:spMkLst>
            <pc:docMk/>
            <pc:sldMk cId="404273786" sldId="328"/>
            <ac:spMk id="2" creationId="{9E4D8E86-D175-4F24-9010-71D6DAC6037A}"/>
          </ac:spMkLst>
        </pc:spChg>
      </pc:sldChg>
      <pc:sldChg chg="modSp">
        <pc:chgData name="Benjamin Payne" userId="S::benpayne@umbc.edu::b61ff11c-ba68-49af-b001-f9f234a6aca3" providerId="AD" clId="Web-{AA085C1A-2A44-E151-2E14-94CE3FF9B009}" dt="2018-08-29T01:40:26.448" v="58" actId="20577"/>
        <pc:sldMkLst>
          <pc:docMk/>
          <pc:sldMk cId="1094645322" sldId="329"/>
        </pc:sldMkLst>
        <pc:spChg chg="mod">
          <ac:chgData name="Benjamin Payne" userId="S::benpayne@umbc.edu::b61ff11c-ba68-49af-b001-f9f234a6aca3" providerId="AD" clId="Web-{AA085C1A-2A44-E151-2E14-94CE3FF9B009}" dt="2018-08-29T01:40:26.448" v="58" actId="20577"/>
          <ac:spMkLst>
            <pc:docMk/>
            <pc:sldMk cId="1094645322" sldId="329"/>
            <ac:spMk id="2" creationId="{0BD29CDC-EF3B-429C-B472-104136E53569}"/>
          </ac:spMkLst>
        </pc:spChg>
      </pc:sldChg>
      <pc:sldChg chg="addSp delSp modSp">
        <pc:chgData name="Benjamin Payne" userId="S::benpayne@umbc.edu::b61ff11c-ba68-49af-b001-f9f234a6aca3" providerId="AD" clId="Web-{AA085C1A-2A44-E151-2E14-94CE3FF9B009}" dt="2018-08-29T03:01:11.705" v="674" actId="20577"/>
        <pc:sldMkLst>
          <pc:docMk/>
          <pc:sldMk cId="1313687620" sldId="331"/>
        </pc:sldMkLst>
        <pc:spChg chg="mod">
          <ac:chgData name="Benjamin Payne" userId="S::benpayne@umbc.edu::b61ff11c-ba68-49af-b001-f9f234a6aca3" providerId="AD" clId="Web-{AA085C1A-2A44-E151-2E14-94CE3FF9B009}" dt="2018-08-29T03:01:11.705" v="674" actId="20577"/>
          <ac:spMkLst>
            <pc:docMk/>
            <pc:sldMk cId="1313687620" sldId="331"/>
            <ac:spMk id="3" creationId="{3725D67B-2CD5-432F-A0BF-92A740E6478C}"/>
          </ac:spMkLst>
        </pc:spChg>
        <pc:spChg chg="add del">
          <ac:chgData name="Benjamin Payne" userId="S::benpayne@umbc.edu::b61ff11c-ba68-49af-b001-f9f234a6aca3" providerId="AD" clId="Web-{AA085C1A-2A44-E151-2E14-94CE3FF9B009}" dt="2018-08-29T02:57:44.287" v="609"/>
          <ac:spMkLst>
            <pc:docMk/>
            <pc:sldMk cId="1313687620" sldId="331"/>
            <ac:spMk id="4" creationId="{C7CEC110-FFC9-4A7A-BA16-05DBDC49947E}"/>
          </ac:spMkLst>
        </pc:spChg>
      </pc:sldChg>
      <pc:sldChg chg="addSp delSp modSp">
        <pc:chgData name="Benjamin Payne" userId="S::benpayne@umbc.edu::b61ff11c-ba68-49af-b001-f9f234a6aca3" providerId="AD" clId="Web-{AA085C1A-2A44-E151-2E14-94CE3FF9B009}" dt="2018-08-29T02:45:31.867" v="448" actId="20577"/>
        <pc:sldMkLst>
          <pc:docMk/>
          <pc:sldMk cId="3084333783" sldId="332"/>
        </pc:sldMkLst>
        <pc:spChg chg="mod">
          <ac:chgData name="Benjamin Payne" userId="S::benpayne@umbc.edu::b61ff11c-ba68-49af-b001-f9f234a6aca3" providerId="AD" clId="Web-{AA085C1A-2A44-E151-2E14-94CE3FF9B009}" dt="2018-08-29T02:45:31.867" v="448" actId="20577"/>
          <ac:spMkLst>
            <pc:docMk/>
            <pc:sldMk cId="3084333783" sldId="332"/>
            <ac:spMk id="5" creationId="{0C9F56B3-4CA3-4A20-866E-23F2A071A04C}"/>
          </ac:spMkLst>
        </pc:spChg>
        <pc:spChg chg="add mod">
          <ac:chgData name="Benjamin Payne" userId="S::benpayne@umbc.edu::b61ff11c-ba68-49af-b001-f9f234a6aca3" providerId="AD" clId="Web-{AA085C1A-2A44-E151-2E14-94CE3FF9B009}" dt="2018-08-29T02:45:11.335" v="441" actId="20577"/>
          <ac:spMkLst>
            <pc:docMk/>
            <pc:sldMk cId="3084333783" sldId="332"/>
            <ac:spMk id="6" creationId="{FBF6DD79-D378-4119-BACF-8DEFF9BDA18A}"/>
          </ac:spMkLst>
        </pc:spChg>
        <pc:spChg chg="add del">
          <ac:chgData name="Benjamin Payne" userId="S::benpayne@umbc.edu::b61ff11c-ba68-49af-b001-f9f234a6aca3" providerId="AD" clId="Web-{AA085C1A-2A44-E151-2E14-94CE3FF9B009}" dt="2018-08-29T02:45:22.991" v="445"/>
          <ac:spMkLst>
            <pc:docMk/>
            <pc:sldMk cId="3084333783" sldId="332"/>
            <ac:spMk id="7" creationId="{6285E3A3-8B4B-4EAB-A585-066BDCA79485}"/>
          </ac:spMkLst>
        </pc:spChg>
      </pc:sldChg>
      <pc:sldChg chg="addSp delSp modSp new">
        <pc:chgData name="Benjamin Payne" userId="S::benpayne@umbc.edu::b61ff11c-ba68-49af-b001-f9f234a6aca3" providerId="AD" clId="Web-{AA085C1A-2A44-E151-2E14-94CE3FF9B009}" dt="2018-08-29T03:04:16.743" v="732" actId="20577"/>
        <pc:sldMkLst>
          <pc:docMk/>
          <pc:sldMk cId="4212562555" sldId="336"/>
        </pc:sldMkLst>
        <pc:spChg chg="mod">
          <ac:chgData name="Benjamin Payne" userId="S::benpayne@umbc.edu::b61ff11c-ba68-49af-b001-f9f234a6aca3" providerId="AD" clId="Web-{AA085C1A-2A44-E151-2E14-94CE3FF9B009}" dt="2018-08-29T03:04:09.134" v="729" actId="14100"/>
          <ac:spMkLst>
            <pc:docMk/>
            <pc:sldMk cId="4212562555" sldId="336"/>
            <ac:spMk id="2" creationId="{5E11A7C0-C3EB-4E65-8376-E9DE685940C2}"/>
          </ac:spMkLst>
        </pc:spChg>
        <pc:spChg chg="del">
          <ac:chgData name="Benjamin Payne" userId="S::benpayne@umbc.edu::b61ff11c-ba68-49af-b001-f9f234a6aca3" providerId="AD" clId="Web-{AA085C1A-2A44-E151-2E14-94CE3FF9B009}" dt="2018-08-29T03:02:57.444" v="691"/>
          <ac:spMkLst>
            <pc:docMk/>
            <pc:sldMk cId="4212562555" sldId="336"/>
            <ac:spMk id="3" creationId="{088A6EE8-53E2-4515-A5C7-52AEF57FD7DF}"/>
          </ac:spMkLst>
        </pc:spChg>
        <pc:spChg chg="add mod">
          <ac:chgData name="Benjamin Payne" userId="S::benpayne@umbc.edu::b61ff11c-ba68-49af-b001-f9f234a6aca3" providerId="AD" clId="Web-{AA085C1A-2A44-E151-2E14-94CE3FF9B009}" dt="2018-08-29T03:04:16.743" v="732" actId="20577"/>
          <ac:spMkLst>
            <pc:docMk/>
            <pc:sldMk cId="4212562555" sldId="336"/>
            <ac:spMk id="4" creationId="{C7250402-D110-491E-9A19-5B372372A43F}"/>
          </ac:spMkLst>
        </pc:spChg>
        <pc:picChg chg="add mod ord">
          <ac:chgData name="Benjamin Payne" userId="S::benpayne@umbc.edu::b61ff11c-ba68-49af-b001-f9f234a6aca3" providerId="AD" clId="Web-{AA085C1A-2A44-E151-2E14-94CE3FF9B009}" dt="2018-08-29T03:03:49.649" v="726" actId="14100"/>
          <ac:picMkLst>
            <pc:docMk/>
            <pc:sldMk cId="4212562555" sldId="336"/>
            <ac:picMk id="5" creationId="{0DB267C2-9F99-41C8-B2D9-A9C6F9A69EE2}"/>
          </ac:picMkLst>
        </pc:picChg>
      </pc:sldChg>
      <pc:sldChg chg="addSp modSp add replId">
        <pc:chgData name="Benjamin Payne" userId="S::benpayne@umbc.edu::b61ff11c-ba68-49af-b001-f9f234a6aca3" providerId="AD" clId="Web-{AA085C1A-2A44-E151-2E14-94CE3FF9B009}" dt="2018-08-29T03:01:11.846" v="676"/>
        <pc:sldMkLst>
          <pc:docMk/>
          <pc:sldMk cId="1746825333" sldId="337"/>
        </pc:sldMkLst>
        <pc:spChg chg="add mod">
          <ac:chgData name="Benjamin Payne" userId="S::benpayne@umbc.edu::b61ff11c-ba68-49af-b001-f9f234a6aca3" providerId="AD" clId="Web-{AA085C1A-2A44-E151-2E14-94CE3FF9B009}" dt="2018-08-29T02:50:58.715" v="532" actId="14100"/>
          <ac:spMkLst>
            <pc:docMk/>
            <pc:sldMk cId="1746825333" sldId="337"/>
            <ac:spMk id="5" creationId="{AD946D2E-40BF-4D1D-9672-5200697AC729}"/>
          </ac:spMkLst>
        </pc:spChg>
        <pc:spChg chg="add">
          <ac:chgData name="Benjamin Payne" userId="S::benpayne@umbc.edu::b61ff11c-ba68-49af-b001-f9f234a6aca3" providerId="AD" clId="Web-{AA085C1A-2A44-E151-2E14-94CE3FF9B009}" dt="2018-08-29T03:01:11.846" v="676"/>
          <ac:spMkLst>
            <pc:docMk/>
            <pc:sldMk cId="1746825333" sldId="337"/>
            <ac:spMk id="6" creationId="{DAB958A2-5364-4EBB-93E6-BAAEEEF05368}"/>
          </ac:spMkLst>
        </pc:spChg>
      </pc:sldChg>
      <pc:sldChg chg="modSp add replId">
        <pc:chgData name="Benjamin Payne" userId="S::benpayne@umbc.edu::b61ff11c-ba68-49af-b001-f9f234a6aca3" providerId="AD" clId="Web-{AA085C1A-2A44-E151-2E14-94CE3FF9B009}" dt="2018-08-29T02:51:29.951" v="536" actId="14100"/>
        <pc:sldMkLst>
          <pc:docMk/>
          <pc:sldMk cId="3316935388" sldId="338"/>
        </pc:sldMkLst>
        <pc:spChg chg="mod">
          <ac:chgData name="Benjamin Payne" userId="S::benpayne@umbc.edu::b61ff11c-ba68-49af-b001-f9f234a6aca3" providerId="AD" clId="Web-{AA085C1A-2A44-E151-2E14-94CE3FF9B009}" dt="2018-08-29T02:51:29.951" v="536" actId="14100"/>
          <ac:spMkLst>
            <pc:docMk/>
            <pc:sldMk cId="3316935388" sldId="338"/>
            <ac:spMk id="5" creationId="{AD946D2E-40BF-4D1D-9672-5200697AC729}"/>
          </ac:spMkLst>
        </pc:spChg>
      </pc:sldChg>
      <pc:sldChg chg="delSp modSp add replId">
        <pc:chgData name="Benjamin Payne" userId="S::benpayne@umbc.edu::b61ff11c-ba68-49af-b001-f9f234a6aca3" providerId="AD" clId="Web-{AA085C1A-2A44-E151-2E14-94CE3FF9B009}" dt="2018-08-29T02:52:24.391" v="557" actId="14100"/>
        <pc:sldMkLst>
          <pc:docMk/>
          <pc:sldMk cId="2888850214" sldId="339"/>
        </pc:sldMkLst>
        <pc:spChg chg="mod">
          <ac:chgData name="Benjamin Payne" userId="S::benpayne@umbc.edu::b61ff11c-ba68-49af-b001-f9f234a6aca3" providerId="AD" clId="Web-{AA085C1A-2A44-E151-2E14-94CE3FF9B009}" dt="2018-08-29T02:52:24.391" v="557" actId="14100"/>
          <ac:spMkLst>
            <pc:docMk/>
            <pc:sldMk cId="2888850214" sldId="339"/>
            <ac:spMk id="2" creationId="{CB447AE8-B26B-476B-9FF7-684A3F0ADB1F}"/>
          </ac:spMkLst>
        </pc:spChg>
        <pc:spChg chg="del">
          <ac:chgData name="Benjamin Payne" userId="S::benpayne@umbc.edu::b61ff11c-ba68-49af-b001-f9f234a6aca3" providerId="AD" clId="Web-{AA085C1A-2A44-E151-2E14-94CE3FF9B009}" dt="2018-08-29T02:52:01.171" v="538"/>
          <ac:spMkLst>
            <pc:docMk/>
            <pc:sldMk cId="2888850214" sldId="339"/>
            <ac:spMk id="5" creationId="{AD946D2E-40BF-4D1D-9672-5200697AC729}"/>
          </ac:spMkLst>
        </pc:spChg>
      </pc:sldChg>
      <pc:sldChg chg="addSp modSp add replId">
        <pc:chgData name="Benjamin Payne" userId="S::benpayne@umbc.edu::b61ff11c-ba68-49af-b001-f9f234a6aca3" providerId="AD" clId="Web-{AA085C1A-2A44-E151-2E14-94CE3FF9B009}" dt="2018-08-29T02:56:48.988" v="607" actId="1076"/>
        <pc:sldMkLst>
          <pc:docMk/>
          <pc:sldMk cId="260006571" sldId="340"/>
        </pc:sldMkLst>
        <pc:spChg chg="add mod">
          <ac:chgData name="Benjamin Payne" userId="S::benpayne@umbc.edu::b61ff11c-ba68-49af-b001-f9f234a6aca3" providerId="AD" clId="Web-{AA085C1A-2A44-E151-2E14-94CE3FF9B009}" dt="2018-08-29T02:54:10.728" v="569" actId="1076"/>
          <ac:spMkLst>
            <pc:docMk/>
            <pc:sldMk cId="260006571" sldId="340"/>
            <ac:spMk id="5" creationId="{CD040195-A661-4F28-82C8-D6EE5562C162}"/>
          </ac:spMkLst>
        </pc:spChg>
        <pc:spChg chg="add mod">
          <ac:chgData name="Benjamin Payne" userId="S::benpayne@umbc.edu::b61ff11c-ba68-49af-b001-f9f234a6aca3" providerId="AD" clId="Web-{AA085C1A-2A44-E151-2E14-94CE3FF9B009}" dt="2018-08-29T02:55:42.486" v="585" actId="14100"/>
          <ac:spMkLst>
            <pc:docMk/>
            <pc:sldMk cId="260006571" sldId="340"/>
            <ac:spMk id="6" creationId="{0FD53741-E14A-4267-91DE-98B020AC5CAA}"/>
          </ac:spMkLst>
        </pc:spChg>
        <pc:spChg chg="add mod">
          <ac:chgData name="Benjamin Payne" userId="S::benpayne@umbc.edu::b61ff11c-ba68-49af-b001-f9f234a6aca3" providerId="AD" clId="Web-{AA085C1A-2A44-E151-2E14-94CE3FF9B009}" dt="2018-08-29T02:55:34.533" v="583" actId="14100"/>
          <ac:spMkLst>
            <pc:docMk/>
            <pc:sldMk cId="260006571" sldId="340"/>
            <ac:spMk id="7" creationId="{F8A4208D-2E26-457F-86D0-F34D25C887BD}"/>
          </ac:spMkLst>
        </pc:spChg>
        <pc:spChg chg="add mod">
          <ac:chgData name="Benjamin Payne" userId="S::benpayne@umbc.edu::b61ff11c-ba68-49af-b001-f9f234a6aca3" providerId="AD" clId="Web-{AA085C1A-2A44-E151-2E14-94CE3FF9B009}" dt="2018-08-29T02:55:51.471" v="587" actId="1076"/>
          <ac:spMkLst>
            <pc:docMk/>
            <pc:sldMk cId="260006571" sldId="340"/>
            <ac:spMk id="8" creationId="{C1C7650A-DFA9-422E-8CDF-8E533CF1B6A5}"/>
          </ac:spMkLst>
        </pc:spChg>
        <pc:spChg chg="add mod">
          <ac:chgData name="Benjamin Payne" userId="S::benpayne@umbc.edu::b61ff11c-ba68-49af-b001-f9f234a6aca3" providerId="AD" clId="Web-{AA085C1A-2A44-E151-2E14-94CE3FF9B009}" dt="2018-08-29T02:55:57.580" v="589" actId="1076"/>
          <ac:spMkLst>
            <pc:docMk/>
            <pc:sldMk cId="260006571" sldId="340"/>
            <ac:spMk id="9" creationId="{61A9EBB6-51A5-469E-BDEC-ED20EB741227}"/>
          </ac:spMkLst>
        </pc:spChg>
        <pc:spChg chg="add mod">
          <ac:chgData name="Benjamin Payne" userId="S::benpayne@umbc.edu::b61ff11c-ba68-49af-b001-f9f234a6aca3" providerId="AD" clId="Web-{AA085C1A-2A44-E151-2E14-94CE3FF9B009}" dt="2018-08-29T02:56:19.847" v="594" actId="14100"/>
          <ac:spMkLst>
            <pc:docMk/>
            <pc:sldMk cId="260006571" sldId="340"/>
            <ac:spMk id="10" creationId="{5B939152-C41F-4895-A7A3-52A73E0D8CFB}"/>
          </ac:spMkLst>
        </pc:spChg>
        <pc:spChg chg="add mod">
          <ac:chgData name="Benjamin Payne" userId="S::benpayne@umbc.edu::b61ff11c-ba68-49af-b001-f9f234a6aca3" providerId="AD" clId="Web-{AA085C1A-2A44-E151-2E14-94CE3FF9B009}" dt="2018-08-29T02:56:14.128" v="593" actId="1076"/>
          <ac:spMkLst>
            <pc:docMk/>
            <pc:sldMk cId="260006571" sldId="340"/>
            <ac:spMk id="11" creationId="{7875A090-3956-4D90-99A8-4B90B6B75D44}"/>
          </ac:spMkLst>
        </pc:spChg>
        <pc:spChg chg="add mod">
          <ac:chgData name="Benjamin Payne" userId="S::benpayne@umbc.edu::b61ff11c-ba68-49af-b001-f9f234a6aca3" providerId="AD" clId="Web-{AA085C1A-2A44-E151-2E14-94CE3FF9B009}" dt="2018-08-29T02:56:29.035" v="597" actId="1076"/>
          <ac:spMkLst>
            <pc:docMk/>
            <pc:sldMk cId="260006571" sldId="340"/>
            <ac:spMk id="12" creationId="{C8C24E51-4F5E-4DA4-8CD3-C863DF91406E}"/>
          </ac:spMkLst>
        </pc:spChg>
        <pc:spChg chg="add mod">
          <ac:chgData name="Benjamin Payne" userId="S::benpayne@umbc.edu::b61ff11c-ba68-49af-b001-f9f234a6aca3" providerId="AD" clId="Web-{AA085C1A-2A44-E151-2E14-94CE3FF9B009}" dt="2018-08-29T02:56:34.394" v="598" actId="1076"/>
          <ac:spMkLst>
            <pc:docMk/>
            <pc:sldMk cId="260006571" sldId="340"/>
            <ac:spMk id="13" creationId="{FB3EB790-892E-488B-9851-81B017BC7324}"/>
          </ac:spMkLst>
        </pc:spChg>
        <pc:spChg chg="add mod">
          <ac:chgData name="Benjamin Payne" userId="S::benpayne@umbc.edu::b61ff11c-ba68-49af-b001-f9f234a6aca3" providerId="AD" clId="Web-{AA085C1A-2A44-E151-2E14-94CE3FF9B009}" dt="2018-08-29T02:56:48.973" v="605" actId="1076"/>
          <ac:spMkLst>
            <pc:docMk/>
            <pc:sldMk cId="260006571" sldId="340"/>
            <ac:spMk id="14" creationId="{5557B3F9-9034-4979-AB08-43EBFC5299FB}"/>
          </ac:spMkLst>
        </pc:spChg>
        <pc:spChg chg="add mod">
          <ac:chgData name="Benjamin Payne" userId="S::benpayne@umbc.edu::b61ff11c-ba68-49af-b001-f9f234a6aca3" providerId="AD" clId="Web-{AA085C1A-2A44-E151-2E14-94CE3FF9B009}" dt="2018-08-29T02:56:48.988" v="606" actId="1076"/>
          <ac:spMkLst>
            <pc:docMk/>
            <pc:sldMk cId="260006571" sldId="340"/>
            <ac:spMk id="15" creationId="{23B1B825-E229-4BEA-AFCA-F661CA7C2949}"/>
          </ac:spMkLst>
        </pc:spChg>
        <pc:spChg chg="add mod">
          <ac:chgData name="Benjamin Payne" userId="S::benpayne@umbc.edu::b61ff11c-ba68-49af-b001-f9f234a6aca3" providerId="AD" clId="Web-{AA085C1A-2A44-E151-2E14-94CE3FF9B009}" dt="2018-08-29T02:56:48.988" v="607" actId="1076"/>
          <ac:spMkLst>
            <pc:docMk/>
            <pc:sldMk cId="260006571" sldId="340"/>
            <ac:spMk id="16" creationId="{994BA42F-18EA-4C8B-B27F-9C7723C0C0F0}"/>
          </ac:spMkLst>
        </pc:spChg>
      </pc:sldChg>
    </pc:docChg>
  </pc:docChgLst>
  <pc:docChgLst>
    <pc:chgData name="Benjamin Payne" userId="S::benpayne@umbc.edu::b61ff11c-ba68-49af-b001-f9f234a6aca3" providerId="AD" clId="Web-{AB397C69-32CF-70DD-0FB6-8CE7BC87BD29}"/>
    <pc:docChg chg="modSld">
      <pc:chgData name="Benjamin Payne" userId="S::benpayne@umbc.edu::b61ff11c-ba68-49af-b001-f9f234a6aca3" providerId="AD" clId="Web-{AB397C69-32CF-70DD-0FB6-8CE7BC87BD29}" dt="2018-08-30T00:58:17.316" v="82" actId="20577"/>
      <pc:docMkLst>
        <pc:docMk/>
      </pc:docMkLst>
      <pc:sldChg chg="modSp">
        <pc:chgData name="Benjamin Payne" userId="S::benpayne@umbc.edu::b61ff11c-ba68-49af-b001-f9f234a6aca3" providerId="AD" clId="Web-{AB397C69-32CF-70DD-0FB6-8CE7BC87BD29}" dt="2018-08-30T00:56:25.361" v="19" actId="20577"/>
        <pc:sldMkLst>
          <pc:docMk/>
          <pc:sldMk cId="1261935416" sldId="320"/>
        </pc:sldMkLst>
        <pc:spChg chg="mod">
          <ac:chgData name="Benjamin Payne" userId="S::benpayne@umbc.edu::b61ff11c-ba68-49af-b001-f9f234a6aca3" providerId="AD" clId="Web-{AB397C69-32CF-70DD-0FB6-8CE7BC87BD29}" dt="2018-08-30T00:56:25.361" v="19" actId="20577"/>
          <ac:spMkLst>
            <pc:docMk/>
            <pc:sldMk cId="1261935416" sldId="320"/>
            <ac:spMk id="3" creationId="{01D44832-AA48-452C-A2C5-008824730396}"/>
          </ac:spMkLst>
        </pc:spChg>
      </pc:sldChg>
      <pc:sldChg chg="modSp">
        <pc:chgData name="Benjamin Payne" userId="S::benpayne@umbc.edu::b61ff11c-ba68-49af-b001-f9f234a6aca3" providerId="AD" clId="Web-{AB397C69-32CF-70DD-0FB6-8CE7BC87BD29}" dt="2018-08-30T00:57:04.737" v="42" actId="20577"/>
        <pc:sldMkLst>
          <pc:docMk/>
          <pc:sldMk cId="3807539700" sldId="321"/>
        </pc:sldMkLst>
        <pc:spChg chg="mod">
          <ac:chgData name="Benjamin Payne" userId="S::benpayne@umbc.edu::b61ff11c-ba68-49af-b001-f9f234a6aca3" providerId="AD" clId="Web-{AB397C69-32CF-70DD-0FB6-8CE7BC87BD29}" dt="2018-08-30T00:57:04.737" v="42" actId="20577"/>
          <ac:spMkLst>
            <pc:docMk/>
            <pc:sldMk cId="3807539700" sldId="321"/>
            <ac:spMk id="3" creationId="{9A6D76D1-0FD2-44D1-888E-57B09F93CB68}"/>
          </ac:spMkLst>
        </pc:spChg>
      </pc:sldChg>
      <pc:sldChg chg="modSp">
        <pc:chgData name="Benjamin Payne" userId="S::benpayne@umbc.edu::b61ff11c-ba68-49af-b001-f9f234a6aca3" providerId="AD" clId="Web-{AB397C69-32CF-70DD-0FB6-8CE7BC87BD29}" dt="2018-08-30T00:57:43.738" v="61" actId="20577"/>
        <pc:sldMkLst>
          <pc:docMk/>
          <pc:sldMk cId="1147853701" sldId="323"/>
        </pc:sldMkLst>
        <pc:spChg chg="mod">
          <ac:chgData name="Benjamin Payne" userId="S::benpayne@umbc.edu::b61ff11c-ba68-49af-b001-f9f234a6aca3" providerId="AD" clId="Web-{AB397C69-32CF-70DD-0FB6-8CE7BC87BD29}" dt="2018-08-30T00:57:43.738" v="61" actId="20577"/>
          <ac:spMkLst>
            <pc:docMk/>
            <pc:sldMk cId="1147853701" sldId="323"/>
            <ac:spMk id="3" creationId="{DD522CC4-6268-4BC6-96AE-C06BE9C3E180}"/>
          </ac:spMkLst>
        </pc:spChg>
      </pc:sldChg>
      <pc:sldChg chg="modSp">
        <pc:chgData name="Benjamin Payne" userId="S::benpayne@umbc.edu::b61ff11c-ba68-49af-b001-f9f234a6aca3" providerId="AD" clId="Web-{AB397C69-32CF-70DD-0FB6-8CE7BC87BD29}" dt="2018-08-30T00:58:16.254" v="80" actId="20577"/>
        <pc:sldMkLst>
          <pc:docMk/>
          <pc:sldMk cId="910917499" sldId="324"/>
        </pc:sldMkLst>
        <pc:spChg chg="mod">
          <ac:chgData name="Benjamin Payne" userId="S::benpayne@umbc.edu::b61ff11c-ba68-49af-b001-f9f234a6aca3" providerId="AD" clId="Web-{AB397C69-32CF-70DD-0FB6-8CE7BC87BD29}" dt="2018-08-30T00:58:16.254" v="80" actId="20577"/>
          <ac:spMkLst>
            <pc:docMk/>
            <pc:sldMk cId="910917499" sldId="324"/>
            <ac:spMk id="3" creationId="{F179D5B9-BC71-404A-9A76-FED7E7B341AE}"/>
          </ac:spMkLst>
        </pc:spChg>
      </pc:sldChg>
    </pc:docChg>
  </pc:docChgLst>
  <pc:docChgLst>
    <pc:chgData name="Benjamin Payne" userId="S::benpayne@umbc.edu::b61ff11c-ba68-49af-b001-f9f234a6aca3" providerId="AD" clId="Web-{104AC181-F1F8-4393-8F88-A978F40E9B08}"/>
    <pc:docChg chg="modSld">
      <pc:chgData name="Benjamin Payne" userId="S::benpayne@umbc.edu::b61ff11c-ba68-49af-b001-f9f234a6aca3" providerId="AD" clId="Web-{104AC181-F1F8-4393-8F88-A978F40E9B08}" dt="2019-08-25T15:22:18.990" v="112" actId="20577"/>
      <pc:docMkLst>
        <pc:docMk/>
      </pc:docMkLst>
      <pc:sldChg chg="modSp">
        <pc:chgData name="Benjamin Payne" userId="S::benpayne@umbc.edu::b61ff11c-ba68-49af-b001-f9f234a6aca3" providerId="AD" clId="Web-{104AC181-F1F8-4393-8F88-A978F40E9B08}" dt="2019-08-25T15:21:09.849" v="6" actId="20577"/>
        <pc:sldMkLst>
          <pc:docMk/>
          <pc:sldMk cId="109857222" sldId="256"/>
        </pc:sldMkLst>
        <pc:spChg chg="mod">
          <ac:chgData name="Benjamin Payne" userId="S::benpayne@umbc.edu::b61ff11c-ba68-49af-b001-f9f234a6aca3" providerId="AD" clId="Web-{104AC181-F1F8-4393-8F88-A978F40E9B08}" dt="2019-08-25T15:21:09.849" v="6" actId="20577"/>
          <ac:spMkLst>
            <pc:docMk/>
            <pc:sldMk cId="109857222" sldId="256"/>
            <ac:spMk id="2" creationId="{00000000-0000-0000-0000-000000000000}"/>
          </ac:spMkLst>
        </pc:spChg>
        <pc:spChg chg="mod">
          <ac:chgData name="Benjamin Payne" userId="S::benpayne@umbc.edu::b61ff11c-ba68-49af-b001-f9f234a6aca3" providerId="AD" clId="Web-{104AC181-F1F8-4393-8F88-A978F40E9B08}" dt="2019-08-25T15:21:09.817" v="4" actId="20577"/>
          <ac:spMkLst>
            <pc:docMk/>
            <pc:sldMk cId="109857222" sldId="256"/>
            <ac:spMk id="3" creationId="{00000000-0000-0000-0000-000000000000}"/>
          </ac:spMkLst>
        </pc:spChg>
      </pc:sldChg>
      <pc:sldChg chg="modSp">
        <pc:chgData name="Benjamin Payne" userId="S::benpayne@umbc.edu::b61ff11c-ba68-49af-b001-f9f234a6aca3" providerId="AD" clId="Web-{104AC181-F1F8-4393-8F88-A978F40E9B08}" dt="2019-08-25T15:22:18.990" v="111" actId="20577"/>
        <pc:sldMkLst>
          <pc:docMk/>
          <pc:sldMk cId="1316053804" sldId="283"/>
        </pc:sldMkLst>
        <pc:spChg chg="mod">
          <ac:chgData name="Benjamin Payne" userId="S::benpayne@umbc.edu::b61ff11c-ba68-49af-b001-f9f234a6aca3" providerId="AD" clId="Web-{104AC181-F1F8-4393-8F88-A978F40E9B08}" dt="2019-08-25T15:22:11.677" v="101" actId="20577"/>
          <ac:spMkLst>
            <pc:docMk/>
            <pc:sldMk cId="1316053804" sldId="283"/>
            <ac:spMk id="3" creationId="{E99E1B89-FFE2-4D51-8F92-85A774213868}"/>
          </ac:spMkLst>
        </pc:spChg>
        <pc:spChg chg="mod">
          <ac:chgData name="Benjamin Payne" userId="S::benpayne@umbc.edu::b61ff11c-ba68-49af-b001-f9f234a6aca3" providerId="AD" clId="Web-{104AC181-F1F8-4393-8F88-A978F40E9B08}" dt="2019-08-25T15:22:18.990" v="111" actId="20577"/>
          <ac:spMkLst>
            <pc:docMk/>
            <pc:sldMk cId="1316053804" sldId="283"/>
            <ac:spMk id="4" creationId="{247099E7-9E25-484C-95AE-6B82A119B5B0}"/>
          </ac:spMkLst>
        </pc:spChg>
      </pc:sldChg>
    </pc:docChg>
  </pc:docChgLst>
  <pc:docChgLst>
    <pc:chgData name="Benjamin Payne" userId="S::benpayne@umbc.edu::b61ff11c-ba68-49af-b001-f9f234a6aca3" providerId="AD" clId="Web-{23DAB95F-D49C-B23D-0146-5665F867BF53}"/>
    <pc:docChg chg="modSld">
      <pc:chgData name="Benjamin Payne" userId="S::benpayne@umbc.edu::b61ff11c-ba68-49af-b001-f9f234a6aca3" providerId="AD" clId="Web-{23DAB95F-D49C-B23D-0146-5665F867BF53}" dt="2019-08-29T01:27:43.108" v="0" actId="20577"/>
      <pc:docMkLst>
        <pc:docMk/>
      </pc:docMkLst>
      <pc:sldChg chg="modSp">
        <pc:chgData name="Benjamin Payne" userId="S::benpayne@umbc.edu::b61ff11c-ba68-49af-b001-f9f234a6aca3" providerId="AD" clId="Web-{23DAB95F-D49C-B23D-0146-5665F867BF53}" dt="2019-08-29T01:27:43.108" v="0" actId="20577"/>
        <pc:sldMkLst>
          <pc:docMk/>
          <pc:sldMk cId="3290346934" sldId="313"/>
        </pc:sldMkLst>
        <pc:spChg chg="mod">
          <ac:chgData name="Benjamin Payne" userId="S::benpayne@umbc.edu::b61ff11c-ba68-49af-b001-f9f234a6aca3" providerId="AD" clId="Web-{23DAB95F-D49C-B23D-0146-5665F867BF53}" dt="2019-08-29T01:27:43.108" v="0" actId="20577"/>
          <ac:spMkLst>
            <pc:docMk/>
            <pc:sldMk cId="3290346934" sldId="313"/>
            <ac:spMk id="3" creationId="{03E7349D-D4D0-4BD6-9078-DDEBCAD096C3}"/>
          </ac:spMkLst>
        </pc:spChg>
      </pc:sldChg>
    </pc:docChg>
  </pc:docChgLst>
  <pc:docChgLst>
    <pc:chgData name="Benjamin Payne" userId="S::benpayne@umbc.edu::b61ff11c-ba68-49af-b001-f9f234a6aca3" providerId="AD" clId="Web-{4521AE4E-17BC-C54C-FDFD-54BBC4D3D40E}"/>
    <pc:docChg chg="addSld modSld">
      <pc:chgData name="Benjamin Payne" userId="S::benpayne@umbc.edu::b61ff11c-ba68-49af-b001-f9f234a6aca3" providerId="AD" clId="Web-{4521AE4E-17BC-C54C-FDFD-54BBC4D3D40E}" dt="2018-08-24T01:32:12.186" v="165"/>
      <pc:docMkLst>
        <pc:docMk/>
      </pc:docMkLst>
      <pc:sldChg chg="addSp delSp modSp">
        <pc:chgData name="Benjamin Payne" userId="S::benpayne@umbc.edu::b61ff11c-ba68-49af-b001-f9f234a6aca3" providerId="AD" clId="Web-{4521AE4E-17BC-C54C-FDFD-54BBC4D3D40E}" dt="2018-08-24T01:30:20.900" v="107" actId="1076"/>
        <pc:sldMkLst>
          <pc:docMk/>
          <pc:sldMk cId="3810760957" sldId="291"/>
        </pc:sldMkLst>
        <pc:spChg chg="mod">
          <ac:chgData name="Benjamin Payne" userId="S::benpayne@umbc.edu::b61ff11c-ba68-49af-b001-f9f234a6aca3" providerId="AD" clId="Web-{4521AE4E-17BC-C54C-FDFD-54BBC4D3D40E}" dt="2018-08-24T01:14:20.336" v="25" actId="1076"/>
          <ac:spMkLst>
            <pc:docMk/>
            <pc:sldMk cId="3810760957" sldId="291"/>
            <ac:spMk id="2" creationId="{4F1CEADA-137B-4338-BC77-14877B7C6D9C}"/>
          </ac:spMkLst>
        </pc:spChg>
        <pc:spChg chg="del">
          <ac:chgData name="Benjamin Payne" userId="S::benpayne@umbc.edu::b61ff11c-ba68-49af-b001-f9f234a6aca3" providerId="AD" clId="Web-{4521AE4E-17BC-C54C-FDFD-54BBC4D3D40E}" dt="2018-08-24T01:12:37.238" v="6"/>
          <ac:spMkLst>
            <pc:docMk/>
            <pc:sldMk cId="3810760957" sldId="291"/>
            <ac:spMk id="3" creationId="{248DAB88-6B3C-4156-A463-636C8A8961DA}"/>
          </ac:spMkLst>
        </pc:spChg>
        <pc:spChg chg="add mod">
          <ac:chgData name="Benjamin Payne" userId="S::benpayne@umbc.edu::b61ff11c-ba68-49af-b001-f9f234a6aca3" providerId="AD" clId="Web-{4521AE4E-17BC-C54C-FDFD-54BBC4D3D40E}" dt="2018-08-24T01:30:20.900" v="107" actId="1076"/>
          <ac:spMkLst>
            <pc:docMk/>
            <pc:sldMk cId="3810760957" sldId="291"/>
            <ac:spMk id="6" creationId="{455BD5CB-3467-4AEE-AF4C-40432FF57D10}"/>
          </ac:spMkLst>
        </pc:spChg>
        <pc:picChg chg="add mod">
          <ac:chgData name="Benjamin Payne" userId="S::benpayne@umbc.edu::b61ff11c-ba68-49af-b001-f9f234a6aca3" providerId="AD" clId="Web-{4521AE4E-17BC-C54C-FDFD-54BBC4D3D40E}" dt="2018-08-24T01:14:08.491" v="11" actId="1076"/>
          <ac:picMkLst>
            <pc:docMk/>
            <pc:sldMk cId="3810760957" sldId="291"/>
            <ac:picMk id="4" creationId="{D6E9FC1D-5F63-4AF6-BDE3-812BF11F3F82}"/>
          </ac:picMkLst>
        </pc:picChg>
      </pc:sldChg>
      <pc:sldChg chg="modSp">
        <pc:chgData name="Benjamin Payne" userId="S::benpayne@umbc.edu::b61ff11c-ba68-49af-b001-f9f234a6aca3" providerId="AD" clId="Web-{4521AE4E-17BC-C54C-FDFD-54BBC4D3D40E}" dt="2018-08-24T01:12:07.108" v="5" actId="20577"/>
        <pc:sldMkLst>
          <pc:docMk/>
          <pc:sldMk cId="4083283560" sldId="297"/>
        </pc:sldMkLst>
        <pc:spChg chg="mod">
          <ac:chgData name="Benjamin Payne" userId="S::benpayne@umbc.edu::b61ff11c-ba68-49af-b001-f9f234a6aca3" providerId="AD" clId="Web-{4521AE4E-17BC-C54C-FDFD-54BBC4D3D40E}" dt="2018-08-24T01:12:07.108" v="5" actId="20577"/>
          <ac:spMkLst>
            <pc:docMk/>
            <pc:sldMk cId="4083283560" sldId="297"/>
            <ac:spMk id="3" creationId="{C72F4321-2539-419D-BF86-A50C3BDAD258}"/>
          </ac:spMkLst>
        </pc:spChg>
      </pc:sldChg>
      <pc:sldChg chg="modSp">
        <pc:chgData name="Benjamin Payne" userId="S::benpayne@umbc.edu::b61ff11c-ba68-49af-b001-f9f234a6aca3" providerId="AD" clId="Web-{4521AE4E-17BC-C54C-FDFD-54BBC4D3D40E}" dt="2018-08-24T00:54:16.039" v="0" actId="20577"/>
        <pc:sldMkLst>
          <pc:docMk/>
          <pc:sldMk cId="136157773" sldId="316"/>
        </pc:sldMkLst>
        <pc:spChg chg="mod">
          <ac:chgData name="Benjamin Payne" userId="S::benpayne@umbc.edu::b61ff11c-ba68-49af-b001-f9f234a6aca3" providerId="AD" clId="Web-{4521AE4E-17BC-C54C-FDFD-54BBC4D3D40E}" dt="2018-08-24T00:54:16.039" v="0" actId="20577"/>
          <ac:spMkLst>
            <pc:docMk/>
            <pc:sldMk cId="136157773" sldId="316"/>
            <ac:spMk id="5" creationId="{F7D0C709-0C7A-4AB3-8DCE-59C153B4DD02}"/>
          </ac:spMkLst>
        </pc:spChg>
      </pc:sldChg>
      <pc:sldChg chg="addSp delSp new mod modClrScheme chgLayout">
        <pc:chgData name="Benjamin Payne" userId="S::benpayne@umbc.edu::b61ff11c-ba68-49af-b001-f9f234a6aca3" providerId="AD" clId="Web-{4521AE4E-17BC-C54C-FDFD-54BBC4D3D40E}" dt="2018-08-24T01:14:42.883" v="28"/>
        <pc:sldMkLst>
          <pc:docMk/>
          <pc:sldMk cId="2086705026" sldId="318"/>
        </pc:sldMkLst>
        <pc:spChg chg="del">
          <ac:chgData name="Benjamin Payne" userId="S::benpayne@umbc.edu::b61ff11c-ba68-49af-b001-f9f234a6aca3" providerId="AD" clId="Web-{4521AE4E-17BC-C54C-FDFD-54BBC4D3D40E}" dt="2018-08-24T01:14:41.165" v="27"/>
          <ac:spMkLst>
            <pc:docMk/>
            <pc:sldMk cId="2086705026" sldId="318"/>
            <ac:spMk id="2" creationId="{7199BEE0-F68C-4780-9445-C39DE7D03E78}"/>
          </ac:spMkLst>
        </pc:spChg>
        <pc:spChg chg="del">
          <ac:chgData name="Benjamin Payne" userId="S::benpayne@umbc.edu::b61ff11c-ba68-49af-b001-f9f234a6aca3" providerId="AD" clId="Web-{4521AE4E-17BC-C54C-FDFD-54BBC4D3D40E}" dt="2018-08-24T01:14:41.165" v="27"/>
          <ac:spMkLst>
            <pc:docMk/>
            <pc:sldMk cId="2086705026" sldId="318"/>
            <ac:spMk id="3" creationId="{473E0557-1CD5-4A11-9D93-381283FB0EC3}"/>
          </ac:spMkLst>
        </pc:spChg>
        <pc:spChg chg="add">
          <ac:chgData name="Benjamin Payne" userId="S::benpayne@umbc.edu::b61ff11c-ba68-49af-b001-f9f234a6aca3" providerId="AD" clId="Web-{4521AE4E-17BC-C54C-FDFD-54BBC4D3D40E}" dt="2018-08-24T01:14:42.883" v="28"/>
          <ac:spMkLst>
            <pc:docMk/>
            <pc:sldMk cId="2086705026" sldId="318"/>
            <ac:spMk id="4" creationId="{00D3AD0A-F227-4297-AD25-7C11801FECC4}"/>
          </ac:spMkLst>
        </pc:spChg>
      </pc:sldChg>
      <pc:sldChg chg="addSp new">
        <pc:chgData name="Benjamin Payne" userId="S::benpayne@umbc.edu::b61ff11c-ba68-49af-b001-f9f234a6aca3" providerId="AD" clId="Web-{4521AE4E-17BC-C54C-FDFD-54BBC4D3D40E}" dt="2018-08-24T01:15:08.134" v="30"/>
        <pc:sldMkLst>
          <pc:docMk/>
          <pc:sldMk cId="3076881682" sldId="319"/>
        </pc:sldMkLst>
        <pc:spChg chg="add">
          <ac:chgData name="Benjamin Payne" userId="S::benpayne@umbc.edu::b61ff11c-ba68-49af-b001-f9f234a6aca3" providerId="AD" clId="Web-{4521AE4E-17BC-C54C-FDFD-54BBC4D3D40E}" dt="2018-08-24T01:15:08.134" v="30"/>
          <ac:spMkLst>
            <pc:docMk/>
            <pc:sldMk cId="3076881682" sldId="319"/>
            <ac:spMk id="2" creationId="{C77CF6BE-F7ED-4E10-83D5-403CE2C886C2}"/>
          </ac:spMkLst>
        </pc:spChg>
        <pc:spChg chg="add">
          <ac:chgData name="Benjamin Payne" userId="S::benpayne@umbc.edu::b61ff11c-ba68-49af-b001-f9f234a6aca3" providerId="AD" clId="Web-{4521AE4E-17BC-C54C-FDFD-54BBC4D3D40E}" dt="2018-08-24T01:15:08.134" v="30"/>
          <ac:spMkLst>
            <pc:docMk/>
            <pc:sldMk cId="3076881682" sldId="319"/>
            <ac:spMk id="3" creationId="{A905F80A-BE48-4E16-9C9F-0964E4679FFB}"/>
          </ac:spMkLst>
        </pc:spChg>
      </pc:sldChg>
      <pc:sldChg chg="addSp modSp new">
        <pc:chgData name="Benjamin Payne" userId="S::benpayne@umbc.edu::b61ff11c-ba68-49af-b001-f9f234a6aca3" providerId="AD" clId="Web-{4521AE4E-17BC-C54C-FDFD-54BBC4D3D40E}" dt="2018-08-24T01:30:38.917" v="110" actId="20577"/>
        <pc:sldMkLst>
          <pc:docMk/>
          <pc:sldMk cId="1261935416" sldId="320"/>
        </pc:sldMkLst>
        <pc:spChg chg="add">
          <ac:chgData name="Benjamin Payne" userId="S::benpayne@umbc.edu::b61ff11c-ba68-49af-b001-f9f234a6aca3" providerId="AD" clId="Web-{4521AE4E-17BC-C54C-FDFD-54BBC4D3D40E}" dt="2018-08-24T01:15:27.182" v="32"/>
          <ac:spMkLst>
            <pc:docMk/>
            <pc:sldMk cId="1261935416" sldId="320"/>
            <ac:spMk id="2" creationId="{CD45E80D-902B-49F7-8CEF-B77F8FF8962B}"/>
          </ac:spMkLst>
        </pc:spChg>
        <pc:spChg chg="add mod">
          <ac:chgData name="Benjamin Payne" userId="S::benpayne@umbc.edu::b61ff11c-ba68-49af-b001-f9f234a6aca3" providerId="AD" clId="Web-{4521AE4E-17BC-C54C-FDFD-54BBC4D3D40E}" dt="2018-08-24T01:30:38.917" v="110" actId="20577"/>
          <ac:spMkLst>
            <pc:docMk/>
            <pc:sldMk cId="1261935416" sldId="320"/>
            <ac:spMk id="3" creationId="{01D44832-AA48-452C-A2C5-008824730396}"/>
          </ac:spMkLst>
        </pc:spChg>
      </pc:sldChg>
      <pc:sldChg chg="addSp modSp new">
        <pc:chgData name="Benjamin Payne" userId="S::benpayne@umbc.edu::b61ff11c-ba68-49af-b001-f9f234a6aca3" providerId="AD" clId="Web-{4521AE4E-17BC-C54C-FDFD-54BBC4D3D40E}" dt="2018-08-24T01:32:12.186" v="165"/>
        <pc:sldMkLst>
          <pc:docMk/>
          <pc:sldMk cId="3807539700" sldId="321"/>
        </pc:sldMkLst>
        <pc:spChg chg="add">
          <ac:chgData name="Benjamin Payne" userId="S::benpayne@umbc.edu::b61ff11c-ba68-49af-b001-f9f234a6aca3" providerId="AD" clId="Web-{4521AE4E-17BC-C54C-FDFD-54BBC4D3D40E}" dt="2018-08-24T01:15:46.683" v="34"/>
          <ac:spMkLst>
            <pc:docMk/>
            <pc:sldMk cId="3807539700" sldId="321"/>
            <ac:spMk id="2" creationId="{DE097DDD-EA7A-453A-A6D2-CD91B5EB28EA}"/>
          </ac:spMkLst>
        </pc:spChg>
        <pc:spChg chg="add mod">
          <ac:chgData name="Benjamin Payne" userId="S::benpayne@umbc.edu::b61ff11c-ba68-49af-b001-f9f234a6aca3" providerId="AD" clId="Web-{4521AE4E-17BC-C54C-FDFD-54BBC4D3D40E}" dt="2018-08-24T01:31:03.371" v="131" actId="20577"/>
          <ac:spMkLst>
            <pc:docMk/>
            <pc:sldMk cId="3807539700" sldId="321"/>
            <ac:spMk id="3" creationId="{9A6D76D1-0FD2-44D1-888E-57B09F93CB68}"/>
          </ac:spMkLst>
        </pc:spChg>
        <pc:spChg chg="add">
          <ac:chgData name="Benjamin Payne" userId="S::benpayne@umbc.edu::b61ff11c-ba68-49af-b001-f9f234a6aca3" providerId="AD" clId="Web-{4521AE4E-17BC-C54C-FDFD-54BBC4D3D40E}" dt="2018-08-24T01:32:12.186" v="165"/>
          <ac:spMkLst>
            <pc:docMk/>
            <pc:sldMk cId="3807539700" sldId="321"/>
            <ac:spMk id="4" creationId="{C6E519A1-9EB3-4CA1-85F1-515E310F67D2}"/>
          </ac:spMkLst>
        </pc:spChg>
      </pc:sldChg>
      <pc:sldChg chg="addSp modSp new">
        <pc:chgData name="Benjamin Payne" userId="S::benpayne@umbc.edu::b61ff11c-ba68-49af-b001-f9f234a6aca3" providerId="AD" clId="Web-{4521AE4E-17BC-C54C-FDFD-54BBC4D3D40E}" dt="2018-08-24T01:31:14.355" v="139" actId="14100"/>
        <pc:sldMkLst>
          <pc:docMk/>
          <pc:sldMk cId="1669955701" sldId="322"/>
        </pc:sldMkLst>
        <pc:spChg chg="add">
          <ac:chgData name="Benjamin Payne" userId="S::benpayne@umbc.edu::b61ff11c-ba68-49af-b001-f9f234a6aca3" providerId="AD" clId="Web-{4521AE4E-17BC-C54C-FDFD-54BBC4D3D40E}" dt="2018-08-24T01:16:02.824" v="36"/>
          <ac:spMkLst>
            <pc:docMk/>
            <pc:sldMk cId="1669955701" sldId="322"/>
            <ac:spMk id="2" creationId="{EA619164-AF56-4F51-AA86-EC7A6B844A57}"/>
          </ac:spMkLst>
        </pc:spChg>
        <pc:spChg chg="add mod">
          <ac:chgData name="Benjamin Payne" userId="S::benpayne@umbc.edu::b61ff11c-ba68-49af-b001-f9f234a6aca3" providerId="AD" clId="Web-{4521AE4E-17BC-C54C-FDFD-54BBC4D3D40E}" dt="2018-08-24T01:31:14.355" v="139" actId="14100"/>
          <ac:spMkLst>
            <pc:docMk/>
            <pc:sldMk cId="1669955701" sldId="322"/>
            <ac:spMk id="3" creationId="{337831F8-F152-4FB6-BD20-D2C8F3577BE0}"/>
          </ac:spMkLst>
        </pc:spChg>
      </pc:sldChg>
      <pc:sldChg chg="addSp modSp new">
        <pc:chgData name="Benjamin Payne" userId="S::benpayne@umbc.edu::b61ff11c-ba68-49af-b001-f9f234a6aca3" providerId="AD" clId="Web-{4521AE4E-17BC-C54C-FDFD-54BBC4D3D40E}" dt="2018-08-24T01:31:21.575" v="146" actId="14100"/>
        <pc:sldMkLst>
          <pc:docMk/>
          <pc:sldMk cId="1147853701" sldId="323"/>
        </pc:sldMkLst>
        <pc:spChg chg="add">
          <ac:chgData name="Benjamin Payne" userId="S::benpayne@umbc.edu::b61ff11c-ba68-49af-b001-f9f234a6aca3" providerId="AD" clId="Web-{4521AE4E-17BC-C54C-FDFD-54BBC4D3D40E}" dt="2018-08-24T01:16:21.450" v="38"/>
          <ac:spMkLst>
            <pc:docMk/>
            <pc:sldMk cId="1147853701" sldId="323"/>
            <ac:spMk id="2" creationId="{0F28D129-329A-4039-A733-529825E9DA1D}"/>
          </ac:spMkLst>
        </pc:spChg>
        <pc:spChg chg="add mod">
          <ac:chgData name="Benjamin Payne" userId="S::benpayne@umbc.edu::b61ff11c-ba68-49af-b001-f9f234a6aca3" providerId="AD" clId="Web-{4521AE4E-17BC-C54C-FDFD-54BBC4D3D40E}" dt="2018-08-24T01:31:21.575" v="146" actId="14100"/>
          <ac:spMkLst>
            <pc:docMk/>
            <pc:sldMk cId="1147853701" sldId="323"/>
            <ac:spMk id="3" creationId="{DD522CC4-6268-4BC6-96AE-C06BE9C3E180}"/>
          </ac:spMkLst>
        </pc:spChg>
      </pc:sldChg>
      <pc:sldChg chg="addSp modSp new">
        <pc:chgData name="Benjamin Payne" userId="S::benpayne@umbc.edu::b61ff11c-ba68-49af-b001-f9f234a6aca3" providerId="AD" clId="Web-{4521AE4E-17BC-C54C-FDFD-54BBC4D3D40E}" dt="2018-08-24T01:31:42.263" v="163" actId="20577"/>
        <pc:sldMkLst>
          <pc:docMk/>
          <pc:sldMk cId="910917499" sldId="324"/>
        </pc:sldMkLst>
        <pc:spChg chg="add">
          <ac:chgData name="Benjamin Payne" userId="S::benpayne@umbc.edu::b61ff11c-ba68-49af-b001-f9f234a6aca3" providerId="AD" clId="Web-{4521AE4E-17BC-C54C-FDFD-54BBC4D3D40E}" dt="2018-08-24T01:16:39.028" v="40"/>
          <ac:spMkLst>
            <pc:docMk/>
            <pc:sldMk cId="910917499" sldId="324"/>
            <ac:spMk id="2" creationId="{B99105C0-0B97-433F-980D-E26E6E11928E}"/>
          </ac:spMkLst>
        </pc:spChg>
        <pc:spChg chg="add mod">
          <ac:chgData name="Benjamin Payne" userId="S::benpayne@umbc.edu::b61ff11c-ba68-49af-b001-f9f234a6aca3" providerId="AD" clId="Web-{4521AE4E-17BC-C54C-FDFD-54BBC4D3D40E}" dt="2018-08-24T01:31:42.263" v="163" actId="20577"/>
          <ac:spMkLst>
            <pc:docMk/>
            <pc:sldMk cId="910917499" sldId="324"/>
            <ac:spMk id="3" creationId="{F179D5B9-BC71-404A-9A76-FED7E7B341AE}"/>
          </ac:spMkLst>
        </pc:spChg>
        <pc:spChg chg="add">
          <ac:chgData name="Benjamin Payne" userId="S::benpayne@umbc.edu::b61ff11c-ba68-49af-b001-f9f234a6aca3" providerId="AD" clId="Web-{4521AE4E-17BC-C54C-FDFD-54BBC4D3D40E}" dt="2018-08-24T01:16:39.028" v="40"/>
          <ac:spMkLst>
            <pc:docMk/>
            <pc:sldMk cId="910917499" sldId="324"/>
            <ac:spMk id="4" creationId="{4A5409E6-BFD1-4186-9FC5-86A187E42BCD}"/>
          </ac:spMkLst>
        </pc:spChg>
        <pc:spChg chg="add">
          <ac:chgData name="Benjamin Payne" userId="S::benpayne@umbc.edu::b61ff11c-ba68-49af-b001-f9f234a6aca3" providerId="AD" clId="Web-{4521AE4E-17BC-C54C-FDFD-54BBC4D3D40E}" dt="2018-08-24T01:16:39.028" v="40"/>
          <ac:spMkLst>
            <pc:docMk/>
            <pc:sldMk cId="910917499" sldId="324"/>
            <ac:spMk id="5" creationId="{36B549AE-4CF5-4DD8-A19F-3BD3B7FE736D}"/>
          </ac:spMkLst>
        </pc:spChg>
      </pc:sldChg>
      <pc:sldChg chg="addSp modSp new">
        <pc:chgData name="Benjamin Payne" userId="S::benpayne@umbc.edu::b61ff11c-ba68-49af-b001-f9f234a6aca3" providerId="AD" clId="Web-{4521AE4E-17BC-C54C-FDFD-54BBC4D3D40E}" dt="2018-08-24T01:17:37.421" v="47" actId="20577"/>
        <pc:sldMkLst>
          <pc:docMk/>
          <pc:sldMk cId="100479238" sldId="325"/>
        </pc:sldMkLst>
        <pc:spChg chg="add">
          <ac:chgData name="Benjamin Payne" userId="S::benpayne@umbc.edu::b61ff11c-ba68-49af-b001-f9f234a6aca3" providerId="AD" clId="Web-{4521AE4E-17BC-C54C-FDFD-54BBC4D3D40E}" dt="2018-08-24T01:17:01.639" v="42"/>
          <ac:spMkLst>
            <pc:docMk/>
            <pc:sldMk cId="100479238" sldId="325"/>
            <ac:spMk id="2" creationId="{DB42A0BF-D5F9-4F32-9945-1CF93557DA72}"/>
          </ac:spMkLst>
        </pc:spChg>
        <pc:spChg chg="add mod">
          <ac:chgData name="Benjamin Payne" userId="S::benpayne@umbc.edu::b61ff11c-ba68-49af-b001-f9f234a6aca3" providerId="AD" clId="Web-{4521AE4E-17BC-C54C-FDFD-54BBC4D3D40E}" dt="2018-08-24T01:17:37.421" v="47" actId="20577"/>
          <ac:spMkLst>
            <pc:docMk/>
            <pc:sldMk cId="100479238" sldId="325"/>
            <ac:spMk id="3" creationId="{A7AFBD27-AF51-40BC-B3CC-7F79CB03FA5A}"/>
          </ac:spMkLst>
        </pc:spChg>
        <pc:picChg chg="add">
          <ac:chgData name="Benjamin Payne" userId="S::benpayne@umbc.edu::b61ff11c-ba68-49af-b001-f9f234a6aca3" providerId="AD" clId="Web-{4521AE4E-17BC-C54C-FDFD-54BBC4D3D40E}" dt="2018-08-24T01:17:01.639" v="42"/>
          <ac:picMkLst>
            <pc:docMk/>
            <pc:sldMk cId="100479238" sldId="325"/>
            <ac:picMk id="4" creationId="{3E7C8496-C869-4E4F-A294-84B00FF97B0C}"/>
          </ac:picMkLst>
        </pc:picChg>
      </pc:sldChg>
      <pc:sldChg chg="addSp modSp new">
        <pc:chgData name="Benjamin Payne" userId="S::benpayne@umbc.edu::b61ff11c-ba68-49af-b001-f9f234a6aca3" providerId="AD" clId="Web-{4521AE4E-17BC-C54C-FDFD-54BBC4D3D40E}" dt="2018-08-24T01:17:47.219" v="56" actId="14100"/>
        <pc:sldMkLst>
          <pc:docMk/>
          <pc:sldMk cId="847801932" sldId="326"/>
        </pc:sldMkLst>
        <pc:spChg chg="add">
          <ac:chgData name="Benjamin Payne" userId="S::benpayne@umbc.edu::b61ff11c-ba68-49af-b001-f9f234a6aca3" providerId="AD" clId="Web-{4521AE4E-17BC-C54C-FDFD-54BBC4D3D40E}" dt="2018-08-24T01:17:28.515" v="44"/>
          <ac:spMkLst>
            <pc:docMk/>
            <pc:sldMk cId="847801932" sldId="326"/>
            <ac:spMk id="2" creationId="{0590A144-706F-4089-8FBF-6AAB80CFA6A7}"/>
          </ac:spMkLst>
        </pc:spChg>
        <pc:spChg chg="add mod">
          <ac:chgData name="Benjamin Payne" userId="S::benpayne@umbc.edu::b61ff11c-ba68-49af-b001-f9f234a6aca3" providerId="AD" clId="Web-{4521AE4E-17BC-C54C-FDFD-54BBC4D3D40E}" dt="2018-08-24T01:17:47.219" v="56" actId="14100"/>
          <ac:spMkLst>
            <pc:docMk/>
            <pc:sldMk cId="847801932" sldId="326"/>
            <ac:spMk id="3" creationId="{A8EE16A5-2EBF-4891-A597-64064BD44111}"/>
          </ac:spMkLst>
        </pc:spChg>
        <pc:picChg chg="add">
          <ac:chgData name="Benjamin Payne" userId="S::benpayne@umbc.edu::b61ff11c-ba68-49af-b001-f9f234a6aca3" providerId="AD" clId="Web-{4521AE4E-17BC-C54C-FDFD-54BBC4D3D40E}" dt="2018-08-24T01:17:28.515" v="44"/>
          <ac:picMkLst>
            <pc:docMk/>
            <pc:sldMk cId="847801932" sldId="326"/>
            <ac:picMk id="4" creationId="{5BFE562C-333B-4EDC-880F-270586226431}"/>
          </ac:picMkLst>
        </pc:picChg>
      </pc:sldChg>
    </pc:docChg>
  </pc:docChgLst>
  <pc:docChgLst>
    <pc:chgData name="Benjamin Payne" userId="S::benpayne@umbc.edu::b61ff11c-ba68-49af-b001-f9f234a6aca3" providerId="AD" clId="Web-{4677DEBB-3C00-5948-9FC7-8DC5436F7681}"/>
    <pc:docChg chg="modSld">
      <pc:chgData name="Benjamin Payne" userId="S::benpayne@umbc.edu::b61ff11c-ba68-49af-b001-f9f234a6aca3" providerId="AD" clId="Web-{4677DEBB-3C00-5948-9FC7-8DC5436F7681}" dt="2019-01-31T02:35:32.760" v="1" actId="20577"/>
      <pc:docMkLst>
        <pc:docMk/>
      </pc:docMkLst>
      <pc:sldChg chg="modSp">
        <pc:chgData name="Benjamin Payne" userId="S::benpayne@umbc.edu::b61ff11c-ba68-49af-b001-f9f234a6aca3" providerId="AD" clId="Web-{4677DEBB-3C00-5948-9FC7-8DC5436F7681}" dt="2019-01-31T02:35:32.760" v="0" actId="20577"/>
        <pc:sldMkLst>
          <pc:docMk/>
          <pc:sldMk cId="1756794009" sldId="355"/>
        </pc:sldMkLst>
        <pc:spChg chg="mod">
          <ac:chgData name="Benjamin Payne" userId="S::benpayne@umbc.edu::b61ff11c-ba68-49af-b001-f9f234a6aca3" providerId="AD" clId="Web-{4677DEBB-3C00-5948-9FC7-8DC5436F7681}" dt="2019-01-31T02:35:32.760" v="0" actId="20577"/>
          <ac:spMkLst>
            <pc:docMk/>
            <pc:sldMk cId="1756794009" sldId="355"/>
            <ac:spMk id="3" creationId="{FB74DEB9-6308-467B-8E59-77421DBBB55A}"/>
          </ac:spMkLst>
        </pc:spChg>
      </pc:sldChg>
    </pc:docChg>
  </pc:docChgLst>
  <pc:docChgLst>
    <pc:chgData name="Benjamin Payne" userId="S::benpayne@umbc.edu::b61ff11c-ba68-49af-b001-f9f234a6aca3" providerId="AD" clId="Web-{1696B92A-F2F8-F759-099E-07F2A8CC0B0D}"/>
    <pc:docChg chg="modSld">
      <pc:chgData name="Benjamin Payne" userId="S::benpayne@umbc.edu::b61ff11c-ba68-49af-b001-f9f234a6aca3" providerId="AD" clId="Web-{1696B92A-F2F8-F759-099E-07F2A8CC0B0D}" dt="2018-08-30T21:35:02.447" v="2" actId="20577"/>
      <pc:docMkLst>
        <pc:docMk/>
      </pc:docMkLst>
      <pc:sldChg chg="modSp">
        <pc:chgData name="Benjamin Payne" userId="S::benpayne@umbc.edu::b61ff11c-ba68-49af-b001-f9f234a6aca3" providerId="AD" clId="Web-{1696B92A-F2F8-F759-099E-07F2A8CC0B0D}" dt="2018-08-30T21:35:01.228" v="0" actId="20577"/>
        <pc:sldMkLst>
          <pc:docMk/>
          <pc:sldMk cId="3807539700" sldId="321"/>
        </pc:sldMkLst>
        <pc:spChg chg="mod">
          <ac:chgData name="Benjamin Payne" userId="S::benpayne@umbc.edu::b61ff11c-ba68-49af-b001-f9f234a6aca3" providerId="AD" clId="Web-{1696B92A-F2F8-F759-099E-07F2A8CC0B0D}" dt="2018-08-30T21:35:01.228" v="0" actId="20577"/>
          <ac:spMkLst>
            <pc:docMk/>
            <pc:sldMk cId="3807539700" sldId="321"/>
            <ac:spMk id="3" creationId="{9A6D76D1-0FD2-44D1-888E-57B09F93CB68}"/>
          </ac:spMkLst>
        </pc:spChg>
      </pc:sldChg>
    </pc:docChg>
  </pc:docChgLst>
  <pc:docChgLst>
    <pc:chgData name="Benjamin Payne" userId="S::benpayne@umbc.edu::b61ff11c-ba68-49af-b001-f9f234a6aca3" providerId="AD" clId="Web-{20B8020F-4A8C-6D67-5184-9DA57D4F9497}"/>
    <pc:docChg chg="addSld delSld modSld">
      <pc:chgData name="Benjamin Payne" userId="S::benpayne@umbc.edu::b61ff11c-ba68-49af-b001-f9f234a6aca3" providerId="AD" clId="Web-{20B8020F-4A8C-6D67-5184-9DA57D4F9497}" dt="2018-08-22T02:17:44.765" v="1209" actId="20577"/>
      <pc:docMkLst>
        <pc:docMk/>
      </pc:docMkLst>
      <pc:sldChg chg="modSp">
        <pc:chgData name="Benjamin Payne" userId="S::benpayne@umbc.edu::b61ff11c-ba68-49af-b001-f9f234a6aca3" providerId="AD" clId="Web-{20B8020F-4A8C-6D67-5184-9DA57D4F9497}" dt="2018-08-22T01:31:00.348" v="251" actId="20577"/>
        <pc:sldMkLst>
          <pc:docMk/>
          <pc:sldMk cId="2968388444" sldId="272"/>
        </pc:sldMkLst>
        <pc:spChg chg="mod">
          <ac:chgData name="Benjamin Payne" userId="S::benpayne@umbc.edu::b61ff11c-ba68-49af-b001-f9f234a6aca3" providerId="AD" clId="Web-{20B8020F-4A8C-6D67-5184-9DA57D4F9497}" dt="2018-08-22T01:31:00.348" v="251" actId="20577"/>
          <ac:spMkLst>
            <pc:docMk/>
            <pc:sldMk cId="2968388444" sldId="272"/>
            <ac:spMk id="2" creationId="{3A80468E-EF77-4389-B80C-F218AF808A6D}"/>
          </ac:spMkLst>
        </pc:spChg>
      </pc:sldChg>
      <pc:sldChg chg="modSp">
        <pc:chgData name="Benjamin Payne" userId="S::benpayne@umbc.edu::b61ff11c-ba68-49af-b001-f9f234a6aca3" providerId="AD" clId="Web-{20B8020F-4A8C-6D67-5184-9DA57D4F9497}" dt="2018-08-22T01:31:04.286" v="254" actId="20577"/>
        <pc:sldMkLst>
          <pc:docMk/>
          <pc:sldMk cId="1824397595" sldId="273"/>
        </pc:sldMkLst>
        <pc:spChg chg="mod">
          <ac:chgData name="Benjamin Payne" userId="S::benpayne@umbc.edu::b61ff11c-ba68-49af-b001-f9f234a6aca3" providerId="AD" clId="Web-{20B8020F-4A8C-6D67-5184-9DA57D4F9497}" dt="2018-08-22T01:31:04.286" v="254" actId="20577"/>
          <ac:spMkLst>
            <pc:docMk/>
            <pc:sldMk cId="1824397595" sldId="273"/>
            <ac:spMk id="2" creationId="{7B1FE93C-CCA5-46DC-94BA-2402141BAA32}"/>
          </ac:spMkLst>
        </pc:spChg>
      </pc:sldChg>
      <pc:sldChg chg="modSp">
        <pc:chgData name="Benjamin Payne" userId="S::benpayne@umbc.edu::b61ff11c-ba68-49af-b001-f9f234a6aca3" providerId="AD" clId="Web-{20B8020F-4A8C-6D67-5184-9DA57D4F9497}" dt="2018-08-22T01:31:42.850" v="285" actId="20577"/>
        <pc:sldMkLst>
          <pc:docMk/>
          <pc:sldMk cId="1653610907" sldId="274"/>
        </pc:sldMkLst>
        <pc:spChg chg="mod">
          <ac:chgData name="Benjamin Payne" userId="S::benpayne@umbc.edu::b61ff11c-ba68-49af-b001-f9f234a6aca3" providerId="AD" clId="Web-{20B8020F-4A8C-6D67-5184-9DA57D4F9497}" dt="2018-08-22T01:31:19.161" v="266" actId="20577"/>
          <ac:spMkLst>
            <pc:docMk/>
            <pc:sldMk cId="1653610907" sldId="274"/>
            <ac:spMk id="2" creationId="{6B27E7C5-36AF-49FB-BD1D-1A01AA82E252}"/>
          </ac:spMkLst>
        </pc:spChg>
        <pc:spChg chg="mod">
          <ac:chgData name="Benjamin Payne" userId="S::benpayne@umbc.edu::b61ff11c-ba68-49af-b001-f9f234a6aca3" providerId="AD" clId="Web-{20B8020F-4A8C-6D67-5184-9DA57D4F9497}" dt="2018-08-22T01:31:42.850" v="285" actId="20577"/>
          <ac:spMkLst>
            <pc:docMk/>
            <pc:sldMk cId="1653610907" sldId="274"/>
            <ac:spMk id="3" creationId="{795E6541-F790-43A3-8AA3-C24BFFF1275E}"/>
          </ac:spMkLst>
        </pc:spChg>
      </pc:sldChg>
      <pc:sldChg chg="modSp">
        <pc:chgData name="Benjamin Payne" userId="S::benpayne@umbc.edu::b61ff11c-ba68-49af-b001-f9f234a6aca3" providerId="AD" clId="Web-{20B8020F-4A8C-6D67-5184-9DA57D4F9497}" dt="2018-08-22T01:31:10.692" v="259" actId="20577"/>
        <pc:sldMkLst>
          <pc:docMk/>
          <pc:sldMk cId="3368428427" sldId="275"/>
        </pc:sldMkLst>
        <pc:spChg chg="mod">
          <ac:chgData name="Benjamin Payne" userId="S::benpayne@umbc.edu::b61ff11c-ba68-49af-b001-f9f234a6aca3" providerId="AD" clId="Web-{20B8020F-4A8C-6D67-5184-9DA57D4F9497}" dt="2018-08-22T01:31:10.692" v="259" actId="20577"/>
          <ac:spMkLst>
            <pc:docMk/>
            <pc:sldMk cId="3368428427" sldId="275"/>
            <ac:spMk id="2" creationId="{6152155A-7004-48CA-B1F2-E45C288D506B}"/>
          </ac:spMkLst>
        </pc:spChg>
      </pc:sldChg>
      <pc:sldChg chg="modSp">
        <pc:chgData name="Benjamin Payne" userId="S::benpayne@umbc.edu::b61ff11c-ba68-49af-b001-f9f234a6aca3" providerId="AD" clId="Web-{20B8020F-4A8C-6D67-5184-9DA57D4F9497}" dt="2018-08-22T01:44:26.911" v="423" actId="20577"/>
        <pc:sldMkLst>
          <pc:docMk/>
          <pc:sldMk cId="1364403274" sldId="277"/>
        </pc:sldMkLst>
        <pc:spChg chg="mod">
          <ac:chgData name="Benjamin Payne" userId="S::benpayne@umbc.edu::b61ff11c-ba68-49af-b001-f9f234a6aca3" providerId="AD" clId="Web-{20B8020F-4A8C-6D67-5184-9DA57D4F9497}" dt="2018-08-22T01:36:42.958" v="324" actId="20577"/>
          <ac:spMkLst>
            <pc:docMk/>
            <pc:sldMk cId="1364403274" sldId="277"/>
            <ac:spMk id="2" creationId="{E81DD38E-F5EA-4A91-875F-90C4D24A633E}"/>
          </ac:spMkLst>
        </pc:spChg>
        <pc:spChg chg="mod">
          <ac:chgData name="Benjamin Payne" userId="S::benpayne@umbc.edu::b61ff11c-ba68-49af-b001-f9f234a6aca3" providerId="AD" clId="Web-{20B8020F-4A8C-6D67-5184-9DA57D4F9497}" dt="2018-08-22T01:44:26.911" v="423" actId="20577"/>
          <ac:spMkLst>
            <pc:docMk/>
            <pc:sldMk cId="1364403274" sldId="277"/>
            <ac:spMk id="3" creationId="{7DABFF33-165D-49CD-8F9D-7394951F24DB}"/>
          </ac:spMkLst>
        </pc:spChg>
      </pc:sldChg>
      <pc:sldChg chg="modSp">
        <pc:chgData name="Benjamin Payne" userId="S::benpayne@umbc.edu::b61ff11c-ba68-49af-b001-f9f234a6aca3" providerId="AD" clId="Web-{20B8020F-4A8C-6D67-5184-9DA57D4F9497}" dt="2018-08-22T02:17:39.749" v="1207" actId="20577"/>
        <pc:sldMkLst>
          <pc:docMk/>
          <pc:sldMk cId="2348569640" sldId="278"/>
        </pc:sldMkLst>
        <pc:spChg chg="mod">
          <ac:chgData name="Benjamin Payne" userId="S::benpayne@umbc.edu::b61ff11c-ba68-49af-b001-f9f234a6aca3" providerId="AD" clId="Web-{20B8020F-4A8C-6D67-5184-9DA57D4F9497}" dt="2018-08-22T02:17:39.749" v="1207" actId="20577"/>
          <ac:spMkLst>
            <pc:docMk/>
            <pc:sldMk cId="2348569640" sldId="278"/>
            <ac:spMk id="3" creationId="{A91FDC6A-B3C0-453E-862F-30C4F259F2D6}"/>
          </ac:spMkLst>
        </pc:spChg>
      </pc:sldChg>
      <pc:sldChg chg="modSp modNotes">
        <pc:chgData name="Benjamin Payne" userId="S::benpayne@umbc.edu::b61ff11c-ba68-49af-b001-f9f234a6aca3" providerId="AD" clId="Web-{20B8020F-4A8C-6D67-5184-9DA57D4F9497}" dt="2018-08-22T02:13:26.235" v="1194" actId="20577"/>
        <pc:sldMkLst>
          <pc:docMk/>
          <pc:sldMk cId="493460726" sldId="294"/>
        </pc:sldMkLst>
        <pc:spChg chg="mod">
          <ac:chgData name="Benjamin Payne" userId="S::benpayne@umbc.edu::b61ff11c-ba68-49af-b001-f9f234a6aca3" providerId="AD" clId="Web-{20B8020F-4A8C-6D67-5184-9DA57D4F9497}" dt="2018-08-22T02:13:26.235" v="1194" actId="20577"/>
          <ac:spMkLst>
            <pc:docMk/>
            <pc:sldMk cId="493460726" sldId="294"/>
            <ac:spMk id="3" creationId="{5544D4C5-B58A-4E66-B9BD-8E9919FBE6FD}"/>
          </ac:spMkLst>
        </pc:spChg>
      </pc:sldChg>
      <pc:sldChg chg="modSp modNotes">
        <pc:chgData name="Benjamin Payne" userId="S::benpayne@umbc.edu::b61ff11c-ba68-49af-b001-f9f234a6aca3" providerId="AD" clId="Web-{20B8020F-4A8C-6D67-5184-9DA57D4F9497}" dt="2018-08-22T01:18:09.035" v="43" actId="20577"/>
        <pc:sldMkLst>
          <pc:docMk/>
          <pc:sldMk cId="2440936555" sldId="295"/>
        </pc:sldMkLst>
        <pc:spChg chg="mod">
          <ac:chgData name="Benjamin Payne" userId="S::benpayne@umbc.edu::b61ff11c-ba68-49af-b001-f9f234a6aca3" providerId="AD" clId="Web-{20B8020F-4A8C-6D67-5184-9DA57D4F9497}" dt="2018-08-22T01:14:57.465" v="18" actId="14100"/>
          <ac:spMkLst>
            <pc:docMk/>
            <pc:sldMk cId="2440936555" sldId="295"/>
            <ac:spMk id="2" creationId="{CB447AE8-B26B-476B-9FF7-684A3F0ADB1F}"/>
          </ac:spMkLst>
        </pc:spChg>
        <pc:spChg chg="mod">
          <ac:chgData name="Benjamin Payne" userId="S::benpayne@umbc.edu::b61ff11c-ba68-49af-b001-f9f234a6aca3" providerId="AD" clId="Web-{20B8020F-4A8C-6D67-5184-9DA57D4F9497}" dt="2018-08-22T01:18:09.035" v="43" actId="20577"/>
          <ac:spMkLst>
            <pc:docMk/>
            <pc:sldMk cId="2440936555" sldId="295"/>
            <ac:spMk id="3" creationId="{B9C2F4FB-4440-4DE3-9207-1012C1CB25B9}"/>
          </ac:spMkLst>
        </pc:spChg>
      </pc:sldChg>
      <pc:sldChg chg="addSp delSp modSp modNotes">
        <pc:chgData name="Benjamin Payne" userId="S::benpayne@umbc.edu::b61ff11c-ba68-49af-b001-f9f234a6aca3" providerId="AD" clId="Web-{20B8020F-4A8C-6D67-5184-9DA57D4F9497}" dt="2018-08-22T01:18:26.114" v="48" actId="20577"/>
        <pc:sldMkLst>
          <pc:docMk/>
          <pc:sldMk cId="2549415326" sldId="296"/>
        </pc:sldMkLst>
        <pc:spChg chg="mod">
          <ac:chgData name="Benjamin Payne" userId="S::benpayne@umbc.edu::b61ff11c-ba68-49af-b001-f9f234a6aca3" providerId="AD" clId="Web-{20B8020F-4A8C-6D67-5184-9DA57D4F9497}" dt="2018-08-22T01:13:30.021" v="0" actId="14100"/>
          <ac:spMkLst>
            <pc:docMk/>
            <pc:sldMk cId="2549415326" sldId="296"/>
            <ac:spMk id="2" creationId="{DF2132F9-7D63-4B01-B4BD-2B071BCD4A3B}"/>
          </ac:spMkLst>
        </pc:spChg>
        <pc:spChg chg="mod">
          <ac:chgData name="Benjamin Payne" userId="S::benpayne@umbc.edu::b61ff11c-ba68-49af-b001-f9f234a6aca3" providerId="AD" clId="Web-{20B8020F-4A8C-6D67-5184-9DA57D4F9497}" dt="2018-08-22T01:18:26.114" v="48" actId="20577"/>
          <ac:spMkLst>
            <pc:docMk/>
            <pc:sldMk cId="2549415326" sldId="296"/>
            <ac:spMk id="3" creationId="{636B82B4-6299-4DB3-8495-E25683FCB2A6}"/>
          </ac:spMkLst>
        </pc:spChg>
        <pc:spChg chg="add del">
          <ac:chgData name="Benjamin Payne" userId="S::benpayne@umbc.edu::b61ff11c-ba68-49af-b001-f9f234a6aca3" providerId="AD" clId="Web-{20B8020F-4A8C-6D67-5184-9DA57D4F9497}" dt="2018-08-22T01:18:19.364" v="47"/>
          <ac:spMkLst>
            <pc:docMk/>
            <pc:sldMk cId="2549415326" sldId="296"/>
            <ac:spMk id="4" creationId="{D9F8EB0A-EC6F-4D6A-BEB2-C76762663A2B}"/>
          </ac:spMkLst>
        </pc:spChg>
      </pc:sldChg>
      <pc:sldChg chg="addSp delSp modSp">
        <pc:chgData name="Benjamin Payne" userId="S::benpayne@umbc.edu::b61ff11c-ba68-49af-b001-f9f234a6aca3" providerId="AD" clId="Web-{20B8020F-4A8C-6D67-5184-9DA57D4F9497}" dt="2018-08-22T02:08:06.915" v="1002" actId="14100"/>
        <pc:sldMkLst>
          <pc:docMk/>
          <pc:sldMk cId="4083283560" sldId="297"/>
        </pc:sldMkLst>
        <pc:spChg chg="mod">
          <ac:chgData name="Benjamin Payne" userId="S::benpayne@umbc.edu::b61ff11c-ba68-49af-b001-f9f234a6aca3" providerId="AD" clId="Web-{20B8020F-4A8C-6D67-5184-9DA57D4F9497}" dt="2018-08-22T02:08:06.915" v="1002" actId="14100"/>
          <ac:spMkLst>
            <pc:docMk/>
            <pc:sldMk cId="4083283560" sldId="297"/>
            <ac:spMk id="3" creationId="{C72F4321-2539-419D-BF86-A50C3BDAD258}"/>
          </ac:spMkLst>
        </pc:spChg>
        <pc:spChg chg="add del">
          <ac:chgData name="Benjamin Payne" userId="S::benpayne@umbc.edu::b61ff11c-ba68-49af-b001-f9f234a6aca3" providerId="AD" clId="Web-{20B8020F-4A8C-6D67-5184-9DA57D4F9497}" dt="2018-08-22T02:05:15.752" v="939"/>
          <ac:spMkLst>
            <pc:docMk/>
            <pc:sldMk cId="4083283560" sldId="297"/>
            <ac:spMk id="4" creationId="{4A3F9000-9B58-4E8D-9F6A-D77ACA72D19E}"/>
          </ac:spMkLst>
        </pc:spChg>
        <pc:spChg chg="add del">
          <ac:chgData name="Benjamin Payne" userId="S::benpayne@umbc.edu::b61ff11c-ba68-49af-b001-f9f234a6aca3" providerId="AD" clId="Web-{20B8020F-4A8C-6D67-5184-9DA57D4F9497}" dt="2018-08-22T02:06:06.488" v="976"/>
          <ac:spMkLst>
            <pc:docMk/>
            <pc:sldMk cId="4083283560" sldId="297"/>
            <ac:spMk id="5" creationId="{CCFF98DB-225A-4426-BB00-37962665E477}"/>
          </ac:spMkLst>
        </pc:spChg>
      </pc:sldChg>
      <pc:sldChg chg="modSp">
        <pc:chgData name="Benjamin Payne" userId="S::benpayne@umbc.edu::b61ff11c-ba68-49af-b001-f9f234a6aca3" providerId="AD" clId="Web-{20B8020F-4A8C-6D67-5184-9DA57D4F9497}" dt="2018-08-22T01:29:37.548" v="219" actId="20577"/>
        <pc:sldMkLst>
          <pc:docMk/>
          <pc:sldMk cId="3290346934" sldId="313"/>
        </pc:sldMkLst>
        <pc:spChg chg="mod">
          <ac:chgData name="Benjamin Payne" userId="S::benpayne@umbc.edu::b61ff11c-ba68-49af-b001-f9f234a6aca3" providerId="AD" clId="Web-{20B8020F-4A8C-6D67-5184-9DA57D4F9497}" dt="2018-08-22T01:29:37.548" v="219" actId="20577"/>
          <ac:spMkLst>
            <pc:docMk/>
            <pc:sldMk cId="3290346934" sldId="313"/>
            <ac:spMk id="3" creationId="{03E7349D-D4D0-4BD6-9078-DDEBCAD096C3}"/>
          </ac:spMkLst>
        </pc:spChg>
      </pc:sldChg>
      <pc:sldChg chg="modSp new">
        <pc:chgData name="Benjamin Payne" userId="S::benpayne@umbc.edu::b61ff11c-ba68-49af-b001-f9f234a6aca3" providerId="AD" clId="Web-{20B8020F-4A8C-6D67-5184-9DA57D4F9497}" dt="2018-08-22T01:28:02.303" v="174" actId="20577"/>
        <pc:sldMkLst>
          <pc:docMk/>
          <pc:sldMk cId="2122360367" sldId="314"/>
        </pc:sldMkLst>
        <pc:spChg chg="mod">
          <ac:chgData name="Benjamin Payne" userId="S::benpayne@umbc.edu::b61ff11c-ba68-49af-b001-f9f234a6aca3" providerId="AD" clId="Web-{20B8020F-4A8C-6D67-5184-9DA57D4F9497}" dt="2018-08-22T01:28:02.303" v="174" actId="20577"/>
          <ac:spMkLst>
            <pc:docMk/>
            <pc:sldMk cId="2122360367" sldId="314"/>
            <ac:spMk id="2" creationId="{2478AA41-5339-46AB-A61E-C5A76DEB0F6B}"/>
          </ac:spMkLst>
        </pc:spChg>
        <pc:spChg chg="mod">
          <ac:chgData name="Benjamin Payne" userId="S::benpayne@umbc.edu::b61ff11c-ba68-49af-b001-f9f234a6aca3" providerId="AD" clId="Web-{20B8020F-4A8C-6D67-5184-9DA57D4F9497}" dt="2018-08-22T01:27:22.238" v="157" actId="20577"/>
          <ac:spMkLst>
            <pc:docMk/>
            <pc:sldMk cId="2122360367" sldId="314"/>
            <ac:spMk id="3" creationId="{502A89A5-E10C-4E54-AD4C-F26F7333A07B}"/>
          </ac:spMkLst>
        </pc:spChg>
      </pc:sldChg>
      <pc:sldChg chg="addSp delSp modSp new del modNotes">
        <pc:chgData name="Benjamin Payne" userId="S::benpayne@umbc.edu::b61ff11c-ba68-49af-b001-f9f234a6aca3" providerId="AD" clId="Web-{20B8020F-4A8C-6D67-5184-9DA57D4F9497}" dt="2018-08-22T01:53:09.840" v="683"/>
        <pc:sldMkLst>
          <pc:docMk/>
          <pc:sldMk cId="3034099478" sldId="315"/>
        </pc:sldMkLst>
        <pc:spChg chg="mod">
          <ac:chgData name="Benjamin Payne" userId="S::benpayne@umbc.edu::b61ff11c-ba68-49af-b001-f9f234a6aca3" providerId="AD" clId="Web-{20B8020F-4A8C-6D67-5184-9DA57D4F9497}" dt="2018-08-22T01:39:47.404" v="386" actId="1076"/>
          <ac:spMkLst>
            <pc:docMk/>
            <pc:sldMk cId="3034099478" sldId="315"/>
            <ac:spMk id="2" creationId="{7E94A2BA-5316-4C69-B8C2-2D6D5EA648F0}"/>
          </ac:spMkLst>
        </pc:spChg>
        <pc:spChg chg="del">
          <ac:chgData name="Benjamin Payne" userId="S::benpayne@umbc.edu::b61ff11c-ba68-49af-b001-f9f234a6aca3" providerId="AD" clId="Web-{20B8020F-4A8C-6D67-5184-9DA57D4F9497}" dt="2018-08-22T01:37:02.802" v="334"/>
          <ac:spMkLst>
            <pc:docMk/>
            <pc:sldMk cId="3034099478" sldId="315"/>
            <ac:spMk id="3" creationId="{948FEE59-D743-43BF-8D8F-E69C0767B713}"/>
          </ac:spMkLst>
        </pc:spChg>
        <pc:spChg chg="add mod">
          <ac:chgData name="Benjamin Payne" userId="S::benpayne@umbc.edu::b61ff11c-ba68-49af-b001-f9f234a6aca3" providerId="AD" clId="Web-{20B8020F-4A8C-6D67-5184-9DA57D4F9497}" dt="2018-08-22T01:40:07.467" v="393" actId="1076"/>
          <ac:spMkLst>
            <pc:docMk/>
            <pc:sldMk cId="3034099478" sldId="315"/>
            <ac:spMk id="4" creationId="{8549772E-FFED-4A99-A801-A3787765BA7C}"/>
          </ac:spMkLst>
        </pc:spChg>
        <pc:spChg chg="add mod">
          <ac:chgData name="Benjamin Payne" userId="S::benpayne@umbc.edu::b61ff11c-ba68-49af-b001-f9f234a6aca3" providerId="AD" clId="Web-{20B8020F-4A8C-6D67-5184-9DA57D4F9497}" dt="2018-08-22T01:47:12.464" v="532" actId="14100"/>
          <ac:spMkLst>
            <pc:docMk/>
            <pc:sldMk cId="3034099478" sldId="315"/>
            <ac:spMk id="5" creationId="{F7D0C709-0C7A-4AB3-8DCE-59C153B4DD02}"/>
          </ac:spMkLst>
        </pc:spChg>
        <pc:spChg chg="add mod">
          <ac:chgData name="Benjamin Payne" userId="S::benpayne@umbc.edu::b61ff11c-ba68-49af-b001-f9f234a6aca3" providerId="AD" clId="Web-{20B8020F-4A8C-6D67-5184-9DA57D4F9497}" dt="2018-08-22T01:40:34.734" v="405" actId="1076"/>
          <ac:spMkLst>
            <pc:docMk/>
            <pc:sldMk cId="3034099478" sldId="315"/>
            <ac:spMk id="6" creationId="{2ACFD3FE-87CC-4193-89FC-C3DB216AA1E7}"/>
          </ac:spMkLst>
        </pc:spChg>
        <pc:spChg chg="add mod">
          <ac:chgData name="Benjamin Payne" userId="S::benpayne@umbc.edu::b61ff11c-ba68-49af-b001-f9f234a6aca3" providerId="AD" clId="Web-{20B8020F-4A8C-6D67-5184-9DA57D4F9497}" dt="2018-08-22T01:40:38.156" v="406" actId="1076"/>
          <ac:spMkLst>
            <pc:docMk/>
            <pc:sldMk cId="3034099478" sldId="315"/>
            <ac:spMk id="7" creationId="{AEB4C949-F0E5-4443-A462-C3644C0D9EE2}"/>
          </ac:spMkLst>
        </pc:spChg>
        <pc:spChg chg="add mod">
          <ac:chgData name="Benjamin Payne" userId="S::benpayne@umbc.edu::b61ff11c-ba68-49af-b001-f9f234a6aca3" providerId="AD" clId="Web-{20B8020F-4A8C-6D67-5184-9DA57D4F9497}" dt="2018-08-22T01:41:19.887" v="415" actId="1076"/>
          <ac:spMkLst>
            <pc:docMk/>
            <pc:sldMk cId="3034099478" sldId="315"/>
            <ac:spMk id="8" creationId="{7F87C5CE-8ED8-431F-ADA9-60B0B2D933E6}"/>
          </ac:spMkLst>
        </pc:spChg>
        <pc:spChg chg="add mod">
          <ac:chgData name="Benjamin Payne" userId="S::benpayne@umbc.edu::b61ff11c-ba68-49af-b001-f9f234a6aca3" providerId="AD" clId="Web-{20B8020F-4A8C-6D67-5184-9DA57D4F9497}" dt="2018-08-22T01:40:07.498" v="398" actId="1076"/>
          <ac:spMkLst>
            <pc:docMk/>
            <pc:sldMk cId="3034099478" sldId="315"/>
            <ac:spMk id="9" creationId="{F19F45EC-49BD-4A36-941D-ED325A3B155D}"/>
          </ac:spMkLst>
        </pc:spChg>
        <pc:spChg chg="add mod">
          <ac:chgData name="Benjamin Payne" userId="S::benpayne@umbc.edu::b61ff11c-ba68-49af-b001-f9f234a6aca3" providerId="AD" clId="Web-{20B8020F-4A8C-6D67-5184-9DA57D4F9497}" dt="2018-08-22T01:39:42.700" v="384" actId="1076"/>
          <ac:spMkLst>
            <pc:docMk/>
            <pc:sldMk cId="3034099478" sldId="315"/>
            <ac:spMk id="12" creationId="{79079298-BBEA-4A11-85B0-917D7D7B160C}"/>
          </ac:spMkLst>
        </pc:spChg>
        <pc:spChg chg="add mod">
          <ac:chgData name="Benjamin Payne" userId="S::benpayne@umbc.edu::b61ff11c-ba68-49af-b001-f9f234a6aca3" providerId="AD" clId="Web-{20B8020F-4A8C-6D67-5184-9DA57D4F9497}" dt="2018-08-22T01:40:28.905" v="404" actId="1076"/>
          <ac:spMkLst>
            <pc:docMk/>
            <pc:sldMk cId="3034099478" sldId="315"/>
            <ac:spMk id="13" creationId="{3292A0A8-5F64-4105-A747-D6382E19DE2F}"/>
          </ac:spMkLst>
        </pc:spChg>
        <pc:spChg chg="add mod">
          <ac:chgData name="Benjamin Payne" userId="S::benpayne@umbc.edu::b61ff11c-ba68-49af-b001-f9f234a6aca3" providerId="AD" clId="Web-{20B8020F-4A8C-6D67-5184-9DA57D4F9497}" dt="2018-08-22T01:40:59.069" v="409" actId="1076"/>
          <ac:spMkLst>
            <pc:docMk/>
            <pc:sldMk cId="3034099478" sldId="315"/>
            <ac:spMk id="14" creationId="{5B61CA5A-4329-4B51-A292-8E6303BE516B}"/>
          </ac:spMkLst>
        </pc:spChg>
        <pc:spChg chg="add mod">
          <ac:chgData name="Benjamin Payne" userId="S::benpayne@umbc.edu::b61ff11c-ba68-49af-b001-f9f234a6aca3" providerId="AD" clId="Web-{20B8020F-4A8C-6D67-5184-9DA57D4F9497}" dt="2018-08-22T01:41:15.183" v="413" actId="1076"/>
          <ac:spMkLst>
            <pc:docMk/>
            <pc:sldMk cId="3034099478" sldId="315"/>
            <ac:spMk id="15" creationId="{BBFCA5E5-73BE-42BB-82B3-8938E0864FAD}"/>
          </ac:spMkLst>
        </pc:spChg>
        <pc:spChg chg="add mod">
          <ac:chgData name="Benjamin Payne" userId="S::benpayne@umbc.edu::b61ff11c-ba68-49af-b001-f9f234a6aca3" providerId="AD" clId="Web-{20B8020F-4A8C-6D67-5184-9DA57D4F9497}" dt="2018-08-22T01:41:26.512" v="417" actId="688"/>
          <ac:spMkLst>
            <pc:docMk/>
            <pc:sldMk cId="3034099478" sldId="315"/>
            <ac:spMk id="16" creationId="{17C2657B-9CCA-4B6E-8840-8C337A12367C}"/>
          </ac:spMkLst>
        </pc:spChg>
        <pc:spChg chg="add mod">
          <ac:chgData name="Benjamin Payne" userId="S::benpayne@umbc.edu::b61ff11c-ba68-49af-b001-f9f234a6aca3" providerId="AD" clId="Web-{20B8020F-4A8C-6D67-5184-9DA57D4F9497}" dt="2018-08-22T01:42:21.701" v="421" actId="1076"/>
          <ac:spMkLst>
            <pc:docMk/>
            <pc:sldMk cId="3034099478" sldId="315"/>
            <ac:spMk id="17" creationId="{56206E8A-9FC6-44F9-8C9F-CBDD62D7E6BA}"/>
          </ac:spMkLst>
        </pc:spChg>
        <pc:cxnChg chg="add del mod">
          <ac:chgData name="Benjamin Payne" userId="S::benpayne@umbc.edu::b61ff11c-ba68-49af-b001-f9f234a6aca3" providerId="AD" clId="Web-{20B8020F-4A8C-6D67-5184-9DA57D4F9497}" dt="2018-08-22T01:39:01.105" v="377"/>
          <ac:cxnSpMkLst>
            <pc:docMk/>
            <pc:sldMk cId="3034099478" sldId="315"/>
            <ac:cxnSpMk id="10" creationId="{07CD9E8A-E408-407D-93EF-7A4361C46C5B}"/>
          </ac:cxnSpMkLst>
        </pc:cxnChg>
        <pc:cxnChg chg="add del mod">
          <ac:chgData name="Benjamin Payne" userId="S::benpayne@umbc.edu::b61ff11c-ba68-49af-b001-f9f234a6aca3" providerId="AD" clId="Web-{20B8020F-4A8C-6D67-5184-9DA57D4F9497}" dt="2018-08-22T01:39:18.981" v="380"/>
          <ac:cxnSpMkLst>
            <pc:docMk/>
            <pc:sldMk cId="3034099478" sldId="315"/>
            <ac:cxnSpMk id="11" creationId="{F278FC82-8FAC-4AEC-8208-DF6D5D6A1F49}"/>
          </ac:cxnSpMkLst>
        </pc:cxnChg>
      </pc:sldChg>
      <pc:sldChg chg="addSp delSp modSp add replId">
        <pc:chgData name="Benjamin Payne" userId="S::benpayne@umbc.edu::b61ff11c-ba68-49af-b001-f9f234a6aca3" providerId="AD" clId="Web-{20B8020F-4A8C-6D67-5184-9DA57D4F9497}" dt="2018-08-22T01:54:45.115" v="697" actId="1076"/>
        <pc:sldMkLst>
          <pc:docMk/>
          <pc:sldMk cId="136157773" sldId="316"/>
        </pc:sldMkLst>
        <pc:spChg chg="add del mod">
          <ac:chgData name="Benjamin Payne" userId="S::benpayne@umbc.edu::b61ff11c-ba68-49af-b001-f9f234a6aca3" providerId="AD" clId="Web-{20B8020F-4A8C-6D67-5184-9DA57D4F9497}" dt="2018-08-22T01:49:50.426" v="635"/>
          <ac:spMkLst>
            <pc:docMk/>
            <pc:sldMk cId="136157773" sldId="316"/>
            <ac:spMk id="3" creationId="{3CEEDC40-8B72-4F11-A324-D57CD663BC31}"/>
          </ac:spMkLst>
        </pc:spChg>
        <pc:spChg chg="mod">
          <ac:chgData name="Benjamin Payne" userId="S::benpayne@umbc.edu::b61ff11c-ba68-49af-b001-f9f234a6aca3" providerId="AD" clId="Web-{20B8020F-4A8C-6D67-5184-9DA57D4F9497}" dt="2018-08-22T01:50:44.537" v="665" actId="1076"/>
          <ac:spMkLst>
            <pc:docMk/>
            <pc:sldMk cId="136157773" sldId="316"/>
            <ac:spMk id="4" creationId="{8549772E-FFED-4A99-A801-A3787765BA7C}"/>
          </ac:spMkLst>
        </pc:spChg>
        <pc:spChg chg="mod">
          <ac:chgData name="Benjamin Payne" userId="S::benpayne@umbc.edu::b61ff11c-ba68-49af-b001-f9f234a6aca3" providerId="AD" clId="Web-{20B8020F-4A8C-6D67-5184-9DA57D4F9497}" dt="2018-08-22T01:50:44.537" v="666" actId="1076"/>
          <ac:spMkLst>
            <pc:docMk/>
            <pc:sldMk cId="136157773" sldId="316"/>
            <ac:spMk id="5" creationId="{F7D0C709-0C7A-4AB3-8DCE-59C153B4DD02}"/>
          </ac:spMkLst>
        </pc:spChg>
        <pc:spChg chg="mod">
          <ac:chgData name="Benjamin Payne" userId="S::benpayne@umbc.edu::b61ff11c-ba68-49af-b001-f9f234a6aca3" providerId="AD" clId="Web-{20B8020F-4A8C-6D67-5184-9DA57D4F9497}" dt="2018-08-22T01:54:45.115" v="697" actId="1076"/>
          <ac:spMkLst>
            <pc:docMk/>
            <pc:sldMk cId="136157773" sldId="316"/>
            <ac:spMk id="6" creationId="{2ACFD3FE-87CC-4193-89FC-C3DB216AA1E7}"/>
          </ac:spMkLst>
        </pc:spChg>
        <pc:spChg chg="mod">
          <ac:chgData name="Benjamin Payne" userId="S::benpayne@umbc.edu::b61ff11c-ba68-49af-b001-f9f234a6aca3" providerId="AD" clId="Web-{20B8020F-4A8C-6D67-5184-9DA57D4F9497}" dt="2018-08-22T01:54:36.396" v="695" actId="1076"/>
          <ac:spMkLst>
            <pc:docMk/>
            <pc:sldMk cId="136157773" sldId="316"/>
            <ac:spMk id="7" creationId="{AEB4C949-F0E5-4443-A462-C3644C0D9EE2}"/>
          </ac:spMkLst>
        </pc:spChg>
        <pc:spChg chg="del mod">
          <ac:chgData name="Benjamin Payne" userId="S::benpayne@umbc.edu::b61ff11c-ba68-49af-b001-f9f234a6aca3" providerId="AD" clId="Web-{20B8020F-4A8C-6D67-5184-9DA57D4F9497}" dt="2018-08-22T01:54:13.411" v="690"/>
          <ac:spMkLst>
            <pc:docMk/>
            <pc:sldMk cId="136157773" sldId="316"/>
            <ac:spMk id="8" creationId="{7F87C5CE-8ED8-431F-ADA9-60B0B2D933E6}"/>
          </ac:spMkLst>
        </pc:spChg>
        <pc:spChg chg="mod">
          <ac:chgData name="Benjamin Payne" userId="S::benpayne@umbc.edu::b61ff11c-ba68-49af-b001-f9f234a6aca3" providerId="AD" clId="Web-{20B8020F-4A8C-6D67-5184-9DA57D4F9497}" dt="2018-08-22T01:53:26.254" v="684" actId="20577"/>
          <ac:spMkLst>
            <pc:docMk/>
            <pc:sldMk cId="136157773" sldId="316"/>
            <ac:spMk id="9" creationId="{F19F45EC-49BD-4A36-941D-ED325A3B155D}"/>
          </ac:spMkLst>
        </pc:spChg>
        <pc:spChg chg="mod">
          <ac:chgData name="Benjamin Payne" userId="S::benpayne@umbc.edu::b61ff11c-ba68-49af-b001-f9f234a6aca3" providerId="AD" clId="Web-{20B8020F-4A8C-6D67-5184-9DA57D4F9497}" dt="2018-08-22T01:50:44.568" v="670" actId="1076"/>
          <ac:spMkLst>
            <pc:docMk/>
            <pc:sldMk cId="136157773" sldId="316"/>
            <ac:spMk id="12" creationId="{79079298-BBEA-4A11-85B0-917D7D7B160C}"/>
          </ac:spMkLst>
        </pc:spChg>
        <pc:spChg chg="mod">
          <ac:chgData name="Benjamin Payne" userId="S::benpayne@umbc.edu::b61ff11c-ba68-49af-b001-f9f234a6aca3" providerId="AD" clId="Web-{20B8020F-4A8C-6D67-5184-9DA57D4F9497}" dt="2018-08-22T01:50:44.584" v="671" actId="1076"/>
          <ac:spMkLst>
            <pc:docMk/>
            <pc:sldMk cId="136157773" sldId="316"/>
            <ac:spMk id="13" creationId="{3292A0A8-5F64-4105-A747-D6382E19DE2F}"/>
          </ac:spMkLst>
        </pc:spChg>
        <pc:spChg chg="mod">
          <ac:chgData name="Benjamin Payne" userId="S::benpayne@umbc.edu::b61ff11c-ba68-49af-b001-f9f234a6aca3" providerId="AD" clId="Web-{20B8020F-4A8C-6D67-5184-9DA57D4F9497}" dt="2018-08-22T01:54:40.772" v="696" actId="1076"/>
          <ac:spMkLst>
            <pc:docMk/>
            <pc:sldMk cId="136157773" sldId="316"/>
            <ac:spMk id="14" creationId="{5B61CA5A-4329-4B51-A292-8E6303BE516B}"/>
          </ac:spMkLst>
        </pc:spChg>
        <pc:spChg chg="mod">
          <ac:chgData name="Benjamin Payne" userId="S::benpayne@umbc.edu::b61ff11c-ba68-49af-b001-f9f234a6aca3" providerId="AD" clId="Web-{20B8020F-4A8C-6D67-5184-9DA57D4F9497}" dt="2018-08-22T01:54:33.240" v="694" actId="1076"/>
          <ac:spMkLst>
            <pc:docMk/>
            <pc:sldMk cId="136157773" sldId="316"/>
            <ac:spMk id="15" creationId="{BBFCA5E5-73BE-42BB-82B3-8938E0864FAD}"/>
          </ac:spMkLst>
        </pc:spChg>
        <pc:spChg chg="del mod">
          <ac:chgData name="Benjamin Payne" userId="S::benpayne@umbc.edu::b61ff11c-ba68-49af-b001-f9f234a6aca3" providerId="AD" clId="Web-{20B8020F-4A8C-6D67-5184-9DA57D4F9497}" dt="2018-08-22T01:54:17.755" v="691"/>
          <ac:spMkLst>
            <pc:docMk/>
            <pc:sldMk cId="136157773" sldId="316"/>
            <ac:spMk id="16" creationId="{17C2657B-9CCA-4B6E-8840-8C337A12367C}"/>
          </ac:spMkLst>
        </pc:spChg>
        <pc:spChg chg="mod">
          <ac:chgData name="Benjamin Payne" userId="S::benpayne@umbc.edu::b61ff11c-ba68-49af-b001-f9f234a6aca3" providerId="AD" clId="Web-{20B8020F-4A8C-6D67-5184-9DA57D4F9497}" dt="2018-08-22T01:50:44.615" v="675" actId="1076"/>
          <ac:spMkLst>
            <pc:docMk/>
            <pc:sldMk cId="136157773" sldId="316"/>
            <ac:spMk id="17" creationId="{56206E8A-9FC6-44F9-8C9F-CBDD62D7E6BA}"/>
          </ac:spMkLst>
        </pc:spChg>
      </pc:sldChg>
    </pc:docChg>
  </pc:docChgLst>
  <pc:docChgLst>
    <pc:chgData name="Benjamin Payne" userId="S::benpayne@umbc.edu::b61ff11c-ba68-49af-b001-f9f234a6aca3" providerId="AD" clId="Web-{3CC8DF6C-F376-FA36-FCB3-5F1B22909B00}"/>
    <pc:docChg chg="addSld delSld modSld">
      <pc:chgData name="Benjamin Payne" userId="S::benpayne@umbc.edu::b61ff11c-ba68-49af-b001-f9f234a6aca3" providerId="AD" clId="Web-{3CC8DF6C-F376-FA36-FCB3-5F1B22909B00}" dt="2019-08-27T00:49:23.795" v="677" actId="14100"/>
      <pc:docMkLst>
        <pc:docMk/>
      </pc:docMkLst>
      <pc:sldChg chg="modSp">
        <pc:chgData name="Benjamin Payne" userId="S::benpayne@umbc.edu::b61ff11c-ba68-49af-b001-f9f234a6aca3" providerId="AD" clId="Web-{3CC8DF6C-F376-FA36-FCB3-5F1B22909B00}" dt="2019-08-27T00:29:29.218" v="166" actId="20577"/>
        <pc:sldMkLst>
          <pc:docMk/>
          <pc:sldMk cId="1244777073" sldId="276"/>
        </pc:sldMkLst>
        <pc:spChg chg="mod">
          <ac:chgData name="Benjamin Payne" userId="S::benpayne@umbc.edu::b61ff11c-ba68-49af-b001-f9f234a6aca3" providerId="AD" clId="Web-{3CC8DF6C-F376-FA36-FCB3-5F1B22909B00}" dt="2019-08-27T00:29:29.218" v="166" actId="20577"/>
          <ac:spMkLst>
            <pc:docMk/>
            <pc:sldMk cId="1244777073" sldId="276"/>
            <ac:spMk id="7" creationId="{EEDFD273-63E1-4A34-B3D1-E0B236FDC808}"/>
          </ac:spMkLst>
        </pc:spChg>
      </pc:sldChg>
      <pc:sldChg chg="modSp">
        <pc:chgData name="Benjamin Payne" userId="S::benpayne@umbc.edu::b61ff11c-ba68-49af-b001-f9f234a6aca3" providerId="AD" clId="Web-{3CC8DF6C-F376-FA36-FCB3-5F1B22909B00}" dt="2019-08-27T00:25:18.731" v="5" actId="20577"/>
        <pc:sldMkLst>
          <pc:docMk/>
          <pc:sldMk cId="1316053804" sldId="283"/>
        </pc:sldMkLst>
        <pc:spChg chg="mod">
          <ac:chgData name="Benjamin Payne" userId="S::benpayne@umbc.edu::b61ff11c-ba68-49af-b001-f9f234a6aca3" providerId="AD" clId="Web-{3CC8DF6C-F376-FA36-FCB3-5F1B22909B00}" dt="2019-08-27T00:25:18.731" v="5" actId="20577"/>
          <ac:spMkLst>
            <pc:docMk/>
            <pc:sldMk cId="1316053804" sldId="283"/>
            <ac:spMk id="3" creationId="{E99E1B89-FFE2-4D51-8F92-85A774213868}"/>
          </ac:spMkLst>
        </pc:spChg>
      </pc:sldChg>
      <pc:sldChg chg="modSp">
        <pc:chgData name="Benjamin Payne" userId="S::benpayne@umbc.edu::b61ff11c-ba68-49af-b001-f9f234a6aca3" providerId="AD" clId="Web-{3CC8DF6C-F376-FA36-FCB3-5F1B22909B00}" dt="2019-08-27T00:29:41.125" v="182" actId="20577"/>
        <pc:sldMkLst>
          <pc:docMk/>
          <pc:sldMk cId="506731024" sldId="292"/>
        </pc:sldMkLst>
        <pc:spChg chg="mod">
          <ac:chgData name="Benjamin Payne" userId="S::benpayne@umbc.edu::b61ff11c-ba68-49af-b001-f9f234a6aca3" providerId="AD" clId="Web-{3CC8DF6C-F376-FA36-FCB3-5F1B22909B00}" dt="2019-08-27T00:29:41.125" v="182" actId="20577"/>
          <ac:spMkLst>
            <pc:docMk/>
            <pc:sldMk cId="506731024" sldId="292"/>
            <ac:spMk id="2" creationId="{6F470837-2912-4BCE-B8C3-1E3F485FD446}"/>
          </ac:spMkLst>
        </pc:spChg>
        <pc:spChg chg="mod">
          <ac:chgData name="Benjamin Payne" userId="S::benpayne@umbc.edu::b61ff11c-ba68-49af-b001-f9f234a6aca3" providerId="AD" clId="Web-{3CC8DF6C-F376-FA36-FCB3-5F1B22909B00}" dt="2019-08-27T00:28:36.921" v="85" actId="20577"/>
          <ac:spMkLst>
            <pc:docMk/>
            <pc:sldMk cId="506731024" sldId="292"/>
            <ac:spMk id="3" creationId="{00BE4C77-0A73-49B2-81D1-823AF169CCC4}"/>
          </ac:spMkLst>
        </pc:spChg>
      </pc:sldChg>
      <pc:sldChg chg="modSp">
        <pc:chgData name="Benjamin Payne" userId="S::benpayne@umbc.edu::b61ff11c-ba68-49af-b001-f9f234a6aca3" providerId="AD" clId="Web-{3CC8DF6C-F376-FA36-FCB3-5F1B22909B00}" dt="2019-08-27T00:25:09.622" v="3" actId="20577"/>
        <pc:sldMkLst>
          <pc:docMk/>
          <pc:sldMk cId="2921916629" sldId="306"/>
        </pc:sldMkLst>
        <pc:spChg chg="mod">
          <ac:chgData name="Benjamin Payne" userId="S::benpayne@umbc.edu::b61ff11c-ba68-49af-b001-f9f234a6aca3" providerId="AD" clId="Web-{3CC8DF6C-F376-FA36-FCB3-5F1B22909B00}" dt="2019-08-27T00:25:09.622" v="3" actId="20577"/>
          <ac:spMkLst>
            <pc:docMk/>
            <pc:sldMk cId="2921916629" sldId="306"/>
            <ac:spMk id="6" creationId="{00709269-0568-4688-9A00-8ED77BD9A48A}"/>
          </ac:spMkLst>
        </pc:spChg>
      </pc:sldChg>
      <pc:sldChg chg="modSp">
        <pc:chgData name="Benjamin Payne" userId="S::benpayne@umbc.edu::b61ff11c-ba68-49af-b001-f9f234a6aca3" providerId="AD" clId="Web-{3CC8DF6C-F376-FA36-FCB3-5F1B22909B00}" dt="2019-08-27T00:31:45.845" v="271" actId="1076"/>
        <pc:sldMkLst>
          <pc:docMk/>
          <pc:sldMk cId="3357745213" sldId="309"/>
        </pc:sldMkLst>
        <pc:spChg chg="mod">
          <ac:chgData name="Benjamin Payne" userId="S::benpayne@umbc.edu::b61ff11c-ba68-49af-b001-f9f234a6aca3" providerId="AD" clId="Web-{3CC8DF6C-F376-FA36-FCB3-5F1B22909B00}" dt="2019-08-27T00:31:28.454" v="259" actId="1076"/>
          <ac:spMkLst>
            <pc:docMk/>
            <pc:sldMk cId="3357745213" sldId="309"/>
            <ac:spMk id="3" creationId="{24398D0F-8AE9-43D0-92D8-ECD76F62CD4F}"/>
          </ac:spMkLst>
        </pc:spChg>
        <pc:spChg chg="mod">
          <ac:chgData name="Benjamin Payne" userId="S::benpayne@umbc.edu::b61ff11c-ba68-49af-b001-f9f234a6aca3" providerId="AD" clId="Web-{3CC8DF6C-F376-FA36-FCB3-5F1B22909B00}" dt="2019-08-27T00:31:28.485" v="262" actId="1076"/>
          <ac:spMkLst>
            <pc:docMk/>
            <pc:sldMk cId="3357745213" sldId="309"/>
            <ac:spMk id="4" creationId="{1F94BDB8-88E7-4368-94D2-4692847D0EA5}"/>
          </ac:spMkLst>
        </pc:spChg>
        <pc:spChg chg="mod">
          <ac:chgData name="Benjamin Payne" userId="S::benpayne@umbc.edu::b61ff11c-ba68-49af-b001-f9f234a6aca3" providerId="AD" clId="Web-{3CC8DF6C-F376-FA36-FCB3-5F1B22909B00}" dt="2019-08-27T00:31:28.454" v="260" actId="1076"/>
          <ac:spMkLst>
            <pc:docMk/>
            <pc:sldMk cId="3357745213" sldId="309"/>
            <ac:spMk id="5" creationId="{97AA1022-1668-408B-9507-7FC583A88D37}"/>
          </ac:spMkLst>
        </pc:spChg>
        <pc:spChg chg="mod">
          <ac:chgData name="Benjamin Payne" userId="S::benpayne@umbc.edu::b61ff11c-ba68-49af-b001-f9f234a6aca3" providerId="AD" clId="Web-{3CC8DF6C-F376-FA36-FCB3-5F1B22909B00}" dt="2019-08-27T00:31:28.470" v="261" actId="1076"/>
          <ac:spMkLst>
            <pc:docMk/>
            <pc:sldMk cId="3357745213" sldId="309"/>
            <ac:spMk id="6" creationId="{E94D9AC5-5903-45A3-8150-DD27E0AB7D63}"/>
          </ac:spMkLst>
        </pc:spChg>
        <pc:spChg chg="mod">
          <ac:chgData name="Benjamin Payne" userId="S::benpayne@umbc.edu::b61ff11c-ba68-49af-b001-f9f234a6aca3" providerId="AD" clId="Web-{3CC8DF6C-F376-FA36-FCB3-5F1B22909B00}" dt="2019-08-27T00:31:45.845" v="271" actId="1076"/>
          <ac:spMkLst>
            <pc:docMk/>
            <pc:sldMk cId="3357745213" sldId="309"/>
            <ac:spMk id="7" creationId="{50A9FDA1-AFE1-4866-B98F-B7314EE5B692}"/>
          </ac:spMkLst>
        </pc:spChg>
      </pc:sldChg>
      <pc:sldChg chg="mod modShow">
        <pc:chgData name="Benjamin Payne" userId="S::benpayne@umbc.edu::b61ff11c-ba68-49af-b001-f9f234a6aca3" providerId="AD" clId="Web-{3CC8DF6C-F376-FA36-FCB3-5F1B22909B00}" dt="2019-08-27T00:45:26.011" v="450"/>
        <pc:sldMkLst>
          <pc:docMk/>
          <pc:sldMk cId="3454123665" sldId="310"/>
        </pc:sldMkLst>
      </pc:sldChg>
      <pc:sldChg chg="del">
        <pc:chgData name="Benjamin Payne" userId="S::benpayne@umbc.edu::b61ff11c-ba68-49af-b001-f9f234a6aca3" providerId="AD" clId="Web-{3CC8DF6C-F376-FA36-FCB3-5F1B22909B00}" dt="2019-08-27T00:26:00.779" v="8"/>
        <pc:sldMkLst>
          <pc:docMk/>
          <pc:sldMk cId="1135118134" sldId="350"/>
        </pc:sldMkLst>
      </pc:sldChg>
      <pc:sldChg chg="del">
        <pc:chgData name="Benjamin Payne" userId="S::benpayne@umbc.edu::b61ff11c-ba68-49af-b001-f9f234a6aca3" providerId="AD" clId="Web-{3CC8DF6C-F376-FA36-FCB3-5F1B22909B00}" dt="2019-08-27T00:27:07.701" v="30"/>
        <pc:sldMkLst>
          <pc:docMk/>
          <pc:sldMk cId="656775869" sldId="351"/>
        </pc:sldMkLst>
      </pc:sldChg>
      <pc:sldChg chg="modSp">
        <pc:chgData name="Benjamin Payne" userId="S::benpayne@umbc.edu::b61ff11c-ba68-49af-b001-f9f234a6aca3" providerId="AD" clId="Web-{3CC8DF6C-F376-FA36-FCB3-5F1B22909B00}" dt="2019-08-27T00:26:40.310" v="27" actId="20577"/>
        <pc:sldMkLst>
          <pc:docMk/>
          <pc:sldMk cId="670727179" sldId="353"/>
        </pc:sldMkLst>
        <pc:spChg chg="mod">
          <ac:chgData name="Benjamin Payne" userId="S::benpayne@umbc.edu::b61ff11c-ba68-49af-b001-f9f234a6aca3" providerId="AD" clId="Web-{3CC8DF6C-F376-FA36-FCB3-5F1B22909B00}" dt="2019-08-27T00:26:40.310" v="27" actId="20577"/>
          <ac:spMkLst>
            <pc:docMk/>
            <pc:sldMk cId="670727179" sldId="353"/>
            <ac:spMk id="2" creationId="{3E6D14F3-F64B-496C-88DB-7F8772900E33}"/>
          </ac:spMkLst>
        </pc:spChg>
      </pc:sldChg>
      <pc:sldChg chg="del">
        <pc:chgData name="Benjamin Payne" userId="S::benpayne@umbc.edu::b61ff11c-ba68-49af-b001-f9f234a6aca3" providerId="AD" clId="Web-{3CC8DF6C-F376-FA36-FCB3-5F1B22909B00}" dt="2019-08-27T00:26:01.685" v="9"/>
        <pc:sldMkLst>
          <pc:docMk/>
          <pc:sldMk cId="2867435800" sldId="354"/>
        </pc:sldMkLst>
      </pc:sldChg>
      <pc:sldChg chg="addSp modSp new">
        <pc:chgData name="Benjamin Payne" userId="S::benpayne@umbc.edu::b61ff11c-ba68-49af-b001-f9f234a6aca3" providerId="AD" clId="Web-{3CC8DF6C-F376-FA36-FCB3-5F1B22909B00}" dt="2019-08-27T00:49:23.795" v="677" actId="14100"/>
        <pc:sldMkLst>
          <pc:docMk/>
          <pc:sldMk cId="1048989639" sldId="361"/>
        </pc:sldMkLst>
        <pc:spChg chg="mod">
          <ac:chgData name="Benjamin Payne" userId="S::benpayne@umbc.edu::b61ff11c-ba68-49af-b001-f9f234a6aca3" providerId="AD" clId="Web-{3CC8DF6C-F376-FA36-FCB3-5F1B22909B00}" dt="2019-08-27T00:38:56.834" v="407" actId="1076"/>
          <ac:spMkLst>
            <pc:docMk/>
            <pc:sldMk cId="1048989639" sldId="361"/>
            <ac:spMk id="2" creationId="{BBE73190-5D53-4DDF-A928-04C194E2800A}"/>
          </ac:spMkLst>
        </pc:spChg>
        <pc:spChg chg="mod">
          <ac:chgData name="Benjamin Payne" userId="S::benpayne@umbc.edu::b61ff11c-ba68-49af-b001-f9f234a6aca3" providerId="AD" clId="Web-{3CC8DF6C-F376-FA36-FCB3-5F1B22909B00}" dt="2019-08-27T00:38:40.162" v="402" actId="14100"/>
          <ac:spMkLst>
            <pc:docMk/>
            <pc:sldMk cId="1048989639" sldId="361"/>
            <ac:spMk id="3" creationId="{79C2B164-ACE6-4146-8AF7-495D868EDD4A}"/>
          </ac:spMkLst>
        </pc:spChg>
        <pc:spChg chg="add mod">
          <ac:chgData name="Benjamin Payne" userId="S::benpayne@umbc.edu::b61ff11c-ba68-49af-b001-f9f234a6aca3" providerId="AD" clId="Web-{3CC8DF6C-F376-FA36-FCB3-5F1B22909B00}" dt="2019-08-27T00:47:05.215" v="494" actId="20577"/>
          <ac:spMkLst>
            <pc:docMk/>
            <pc:sldMk cId="1048989639" sldId="361"/>
            <ac:spMk id="4" creationId="{0A72FDFD-9618-4D5B-BB36-34C36410683E}"/>
          </ac:spMkLst>
        </pc:spChg>
        <pc:spChg chg="add mod">
          <ac:chgData name="Benjamin Payne" userId="S::benpayne@umbc.edu::b61ff11c-ba68-49af-b001-f9f234a6aca3" providerId="AD" clId="Web-{3CC8DF6C-F376-FA36-FCB3-5F1B22909B00}" dt="2019-08-27T00:48:12.184" v="602" actId="1076"/>
          <ac:spMkLst>
            <pc:docMk/>
            <pc:sldMk cId="1048989639" sldId="361"/>
            <ac:spMk id="7" creationId="{FF2B5458-B8C5-475D-A300-6CA55EA8AD42}"/>
          </ac:spMkLst>
        </pc:spChg>
        <pc:spChg chg="add mod">
          <ac:chgData name="Benjamin Payne" userId="S::benpayne@umbc.edu::b61ff11c-ba68-49af-b001-f9f234a6aca3" providerId="AD" clId="Web-{3CC8DF6C-F376-FA36-FCB3-5F1B22909B00}" dt="2019-08-27T00:49:23.795" v="677" actId="14100"/>
          <ac:spMkLst>
            <pc:docMk/>
            <pc:sldMk cId="1048989639" sldId="361"/>
            <ac:spMk id="8" creationId="{DD5D1B28-3E57-44E0-96E3-836FEE6B39E7}"/>
          </ac:spMkLst>
        </pc:spChg>
        <pc:picChg chg="add mod">
          <ac:chgData name="Benjamin Payne" userId="S::benpayne@umbc.edu::b61ff11c-ba68-49af-b001-f9f234a6aca3" providerId="AD" clId="Web-{3CC8DF6C-F376-FA36-FCB3-5F1B22909B00}" dt="2019-08-27T00:40:31.538" v="442" actId="1076"/>
          <ac:picMkLst>
            <pc:docMk/>
            <pc:sldMk cId="1048989639" sldId="361"/>
            <ac:picMk id="5" creationId="{3D65BFAB-8FA0-4C03-B49D-116E9B635922}"/>
          </ac:picMkLst>
        </pc:picChg>
      </pc:sldChg>
      <pc:sldChg chg="modSp new">
        <pc:chgData name="Benjamin Payne" userId="S::benpayne@umbc.edu::b61ff11c-ba68-49af-b001-f9f234a6aca3" providerId="AD" clId="Web-{3CC8DF6C-F376-FA36-FCB3-5F1B22909B00}" dt="2019-08-27T00:46:34.074" v="489" actId="20577"/>
        <pc:sldMkLst>
          <pc:docMk/>
          <pc:sldMk cId="2769138686" sldId="362"/>
        </pc:sldMkLst>
        <pc:spChg chg="mod">
          <ac:chgData name="Benjamin Payne" userId="S::benpayne@umbc.edu::b61ff11c-ba68-49af-b001-f9f234a6aca3" providerId="AD" clId="Web-{3CC8DF6C-F376-FA36-FCB3-5F1B22909B00}" dt="2019-08-27T00:46:34.074" v="489" actId="20577"/>
          <ac:spMkLst>
            <pc:docMk/>
            <pc:sldMk cId="2769138686" sldId="362"/>
            <ac:spMk id="2" creationId="{3F21CA86-9C91-44B9-8F6D-1883CE517A5A}"/>
          </ac:spMkLst>
        </pc:spChg>
        <pc:spChg chg="mod">
          <ac:chgData name="Benjamin Payne" userId="S::benpayne@umbc.edu::b61ff11c-ba68-49af-b001-f9f234a6aca3" providerId="AD" clId="Web-{3CC8DF6C-F376-FA36-FCB3-5F1B22909B00}" dt="2019-08-27T00:45:57.058" v="454" actId="20577"/>
          <ac:spMkLst>
            <pc:docMk/>
            <pc:sldMk cId="2769138686" sldId="362"/>
            <ac:spMk id="3" creationId="{571801EA-DAB4-4833-B9B1-6E48BEFD0849}"/>
          </ac:spMkLst>
        </pc:spChg>
      </pc:sldChg>
    </pc:docChg>
  </pc:docChgLst>
  <pc:docChgLst>
    <pc:chgData name="Benjamin Payne" userId="S::benpayne@umbc.edu::b61ff11c-ba68-49af-b001-f9f234a6aca3" providerId="AD" clId="Web-{ABA601D3-811B-8CBC-597C-D90A5C9F1E79}"/>
    <pc:docChg chg="addSld modSld">
      <pc:chgData name="Benjamin Payne" userId="S::benpayne@umbc.edu::b61ff11c-ba68-49af-b001-f9f234a6aca3" providerId="AD" clId="Web-{ABA601D3-811B-8CBC-597C-D90A5C9F1E79}" dt="2018-08-25T18:15:45.536" v="308" actId="1076"/>
      <pc:docMkLst>
        <pc:docMk/>
      </pc:docMkLst>
      <pc:sldChg chg="modSp">
        <pc:chgData name="Benjamin Payne" userId="S::benpayne@umbc.edu::b61ff11c-ba68-49af-b001-f9f234a6aca3" providerId="AD" clId="Web-{ABA601D3-811B-8CBC-597C-D90A5C9F1E79}" dt="2018-08-25T17:36:48.123" v="34" actId="688"/>
        <pc:sldMkLst>
          <pc:docMk/>
          <pc:sldMk cId="3638516464" sldId="258"/>
        </pc:sldMkLst>
        <pc:spChg chg="mod">
          <ac:chgData name="Benjamin Payne" userId="S::benpayne@umbc.edu::b61ff11c-ba68-49af-b001-f9f234a6aca3" providerId="AD" clId="Web-{ABA601D3-811B-8CBC-597C-D90A5C9F1E79}" dt="2018-08-25T17:36:48.123" v="34" actId="688"/>
          <ac:spMkLst>
            <pc:docMk/>
            <pc:sldMk cId="3638516464" sldId="258"/>
            <ac:spMk id="2" creationId="{27401C99-1987-4DDA-9BD8-C47A4874380D}"/>
          </ac:spMkLst>
        </pc:spChg>
        <pc:spChg chg="mod">
          <ac:chgData name="Benjamin Payne" userId="S::benpayne@umbc.edu::b61ff11c-ba68-49af-b001-f9f234a6aca3" providerId="AD" clId="Web-{ABA601D3-811B-8CBC-597C-D90A5C9F1E79}" dt="2018-08-25T17:36:36.964" v="31" actId="20577"/>
          <ac:spMkLst>
            <pc:docMk/>
            <pc:sldMk cId="3638516464" sldId="258"/>
            <ac:spMk id="3" creationId="{C9592A17-C0D4-468F-AD2B-FB8CE21AC6D5}"/>
          </ac:spMkLst>
        </pc:spChg>
      </pc:sldChg>
      <pc:sldChg chg="modSp">
        <pc:chgData name="Benjamin Payne" userId="S::benpayne@umbc.edu::b61ff11c-ba68-49af-b001-f9f234a6aca3" providerId="AD" clId="Web-{ABA601D3-811B-8CBC-597C-D90A5C9F1E79}" dt="2018-08-25T17:42:53.444" v="87" actId="20577"/>
        <pc:sldMkLst>
          <pc:docMk/>
          <pc:sldMk cId="2860496116" sldId="259"/>
        </pc:sldMkLst>
        <pc:spChg chg="mod">
          <ac:chgData name="Benjamin Payne" userId="S::benpayne@umbc.edu::b61ff11c-ba68-49af-b001-f9f234a6aca3" providerId="AD" clId="Web-{ABA601D3-811B-8CBC-597C-D90A5C9F1E79}" dt="2018-08-25T17:42:53.444" v="87" actId="20577"/>
          <ac:spMkLst>
            <pc:docMk/>
            <pc:sldMk cId="2860496116" sldId="259"/>
            <ac:spMk id="3" creationId="{7C305855-4E1F-4350-920D-6CDCA01E4374}"/>
          </ac:spMkLst>
        </pc:spChg>
      </pc:sldChg>
      <pc:sldChg chg="modSp">
        <pc:chgData name="Benjamin Payne" userId="S::benpayne@umbc.edu::b61ff11c-ba68-49af-b001-f9f234a6aca3" providerId="AD" clId="Web-{ABA601D3-811B-8CBC-597C-D90A5C9F1E79}" dt="2018-08-25T17:43:44.101" v="91" actId="20577"/>
        <pc:sldMkLst>
          <pc:docMk/>
          <pc:sldMk cId="3810760957" sldId="291"/>
        </pc:sldMkLst>
        <pc:spChg chg="mod">
          <ac:chgData name="Benjamin Payne" userId="S::benpayne@umbc.edu::b61ff11c-ba68-49af-b001-f9f234a6aca3" providerId="AD" clId="Web-{ABA601D3-811B-8CBC-597C-D90A5C9F1E79}" dt="2018-08-25T17:43:44.101" v="91" actId="20577"/>
          <ac:spMkLst>
            <pc:docMk/>
            <pc:sldMk cId="3810760957" sldId="291"/>
            <ac:spMk id="6" creationId="{455BD5CB-3467-4AEE-AF4C-40432FF57D10}"/>
          </ac:spMkLst>
        </pc:spChg>
      </pc:sldChg>
      <pc:sldChg chg="addSp delSp modSp">
        <pc:chgData name="Benjamin Payne" userId="S::benpayne@umbc.edu::b61ff11c-ba68-49af-b001-f9f234a6aca3" providerId="AD" clId="Web-{ABA601D3-811B-8CBC-597C-D90A5C9F1E79}" dt="2018-08-25T18:08:28.695" v="191" actId="20577"/>
        <pc:sldMkLst>
          <pc:docMk/>
          <pc:sldMk cId="2440936555" sldId="295"/>
        </pc:sldMkLst>
        <pc:spChg chg="mod">
          <ac:chgData name="Benjamin Payne" userId="S::benpayne@umbc.edu::b61ff11c-ba68-49af-b001-f9f234a6aca3" providerId="AD" clId="Web-{ABA601D3-811B-8CBC-597C-D90A5C9F1E79}" dt="2018-08-25T18:08:28.695" v="191" actId="20577"/>
          <ac:spMkLst>
            <pc:docMk/>
            <pc:sldMk cId="2440936555" sldId="295"/>
            <ac:spMk id="3" creationId="{B9C2F4FB-4440-4DE3-9207-1012C1CB25B9}"/>
          </ac:spMkLst>
        </pc:spChg>
        <pc:spChg chg="add mod">
          <ac:chgData name="Benjamin Payne" userId="S::benpayne@umbc.edu::b61ff11c-ba68-49af-b001-f9f234a6aca3" providerId="AD" clId="Web-{ABA601D3-811B-8CBC-597C-D90A5C9F1E79}" dt="2018-08-25T18:08:07.757" v="185" actId="20577"/>
          <ac:spMkLst>
            <pc:docMk/>
            <pc:sldMk cId="2440936555" sldId="295"/>
            <ac:spMk id="4" creationId="{490FF7B4-B397-46AD-BC8F-782EFA0D8F98}"/>
          </ac:spMkLst>
        </pc:spChg>
        <pc:spChg chg="add del">
          <ac:chgData name="Benjamin Payne" userId="S::benpayne@umbc.edu::b61ff11c-ba68-49af-b001-f9f234a6aca3" providerId="AD" clId="Web-{ABA601D3-811B-8CBC-597C-D90A5C9F1E79}" dt="2018-08-25T18:05:31.880" v="121"/>
          <ac:spMkLst>
            <pc:docMk/>
            <pc:sldMk cId="2440936555" sldId="295"/>
            <ac:spMk id="5" creationId="{8A0009F7-B19B-4A37-BA3D-89AE4DAD5773}"/>
          </ac:spMkLst>
        </pc:spChg>
        <pc:spChg chg="add del">
          <ac:chgData name="Benjamin Payne" userId="S::benpayne@umbc.edu::b61ff11c-ba68-49af-b001-f9f234a6aca3" providerId="AD" clId="Web-{ABA601D3-811B-8CBC-597C-D90A5C9F1E79}" dt="2018-08-25T18:05:29.317" v="120"/>
          <ac:spMkLst>
            <pc:docMk/>
            <pc:sldMk cId="2440936555" sldId="295"/>
            <ac:spMk id="6" creationId="{87AF7612-C29E-4996-A45A-5433631BD756}"/>
          </ac:spMkLst>
        </pc:spChg>
      </pc:sldChg>
      <pc:sldChg chg="addSp modSp">
        <pc:chgData name="Benjamin Payne" userId="S::benpayne@umbc.edu::b61ff11c-ba68-49af-b001-f9f234a6aca3" providerId="AD" clId="Web-{ABA601D3-811B-8CBC-597C-D90A5C9F1E79}" dt="2018-08-25T18:09:53.169" v="212" actId="1076"/>
        <pc:sldMkLst>
          <pc:docMk/>
          <pc:sldMk cId="2549415326" sldId="296"/>
        </pc:sldMkLst>
        <pc:spChg chg="mod">
          <ac:chgData name="Benjamin Payne" userId="S::benpayne@umbc.edu::b61ff11c-ba68-49af-b001-f9f234a6aca3" providerId="AD" clId="Web-{ABA601D3-811B-8CBC-597C-D90A5C9F1E79}" dt="2018-08-25T18:09:53.169" v="212" actId="1076"/>
          <ac:spMkLst>
            <pc:docMk/>
            <pc:sldMk cId="2549415326" sldId="296"/>
            <ac:spMk id="3" creationId="{636B82B4-6299-4DB3-8495-E25683FCB2A6}"/>
          </ac:spMkLst>
        </pc:spChg>
        <pc:spChg chg="add mod">
          <ac:chgData name="Benjamin Payne" userId="S::benpayne@umbc.edu::b61ff11c-ba68-49af-b001-f9f234a6aca3" providerId="AD" clId="Web-{ABA601D3-811B-8CBC-597C-D90A5C9F1E79}" dt="2018-08-25T18:09:10.227" v="199" actId="20577"/>
          <ac:spMkLst>
            <pc:docMk/>
            <pc:sldMk cId="2549415326" sldId="296"/>
            <ac:spMk id="5" creationId="{26CE8196-13F9-48D5-B5D3-4311A3D59FE3}"/>
          </ac:spMkLst>
        </pc:spChg>
      </pc:sldChg>
      <pc:sldChg chg="delSp">
        <pc:chgData name="Benjamin Payne" userId="S::benpayne@umbc.edu::b61ff11c-ba68-49af-b001-f9f234a6aca3" providerId="AD" clId="Web-{ABA601D3-811B-8CBC-597C-D90A5C9F1E79}" dt="2018-08-25T17:43:06.882" v="90"/>
        <pc:sldMkLst>
          <pc:docMk/>
          <pc:sldMk cId="226529201" sldId="299"/>
        </pc:sldMkLst>
        <pc:picChg chg="del">
          <ac:chgData name="Benjamin Payne" userId="S::benpayne@umbc.edu::b61ff11c-ba68-49af-b001-f9f234a6aca3" providerId="AD" clId="Web-{ABA601D3-811B-8CBC-597C-D90A5C9F1E79}" dt="2018-08-25T17:43:06.882" v="90"/>
          <ac:picMkLst>
            <pc:docMk/>
            <pc:sldMk cId="226529201" sldId="299"/>
            <ac:picMk id="4" creationId="{5D34D5E0-EAE7-4347-B0F5-A0D12471DFE8}"/>
          </ac:picMkLst>
        </pc:picChg>
      </pc:sldChg>
      <pc:sldChg chg="addSp modSp modNotes">
        <pc:chgData name="Benjamin Payne" userId="S::benpayne@umbc.edu::b61ff11c-ba68-49af-b001-f9f234a6aca3" providerId="AD" clId="Web-{ABA601D3-811B-8CBC-597C-D90A5C9F1E79}" dt="2018-08-25T17:40:16.770" v="58"/>
        <pc:sldMkLst>
          <pc:docMk/>
          <pc:sldMk cId="2921916629" sldId="306"/>
        </pc:sldMkLst>
        <pc:spChg chg="mod">
          <ac:chgData name="Benjamin Payne" userId="S::benpayne@umbc.edu::b61ff11c-ba68-49af-b001-f9f234a6aca3" providerId="AD" clId="Web-{ABA601D3-811B-8CBC-597C-D90A5C9F1E79}" dt="2018-08-25T17:39:10.828" v="55" actId="20577"/>
          <ac:spMkLst>
            <pc:docMk/>
            <pc:sldMk cId="2921916629" sldId="306"/>
            <ac:spMk id="3" creationId="{577F0F53-6E4F-4046-8FAA-9F02244736FF}"/>
          </ac:spMkLst>
        </pc:spChg>
        <pc:spChg chg="add mod">
          <ac:chgData name="Benjamin Payne" userId="S::benpayne@umbc.edu::b61ff11c-ba68-49af-b001-f9f234a6aca3" providerId="AD" clId="Web-{ABA601D3-811B-8CBC-597C-D90A5C9F1E79}" dt="2018-08-25T17:37:25.327" v="42" actId="20577"/>
          <ac:spMkLst>
            <pc:docMk/>
            <pc:sldMk cId="2921916629" sldId="306"/>
            <ac:spMk id="4" creationId="{08DDA111-E80E-4A60-BCDC-73173D1B1EB0}"/>
          </ac:spMkLst>
        </pc:spChg>
        <pc:picChg chg="add mod ord">
          <ac:chgData name="Benjamin Payne" userId="S::benpayne@umbc.edu::b61ff11c-ba68-49af-b001-f9f234a6aca3" providerId="AD" clId="Web-{ABA601D3-811B-8CBC-597C-D90A5C9F1E79}" dt="2018-08-25T17:38:44.906" v="50" actId="1076"/>
          <ac:picMkLst>
            <pc:docMk/>
            <pc:sldMk cId="2921916629" sldId="306"/>
            <ac:picMk id="5" creationId="{A2172A1D-219F-47BC-9B89-CE77581ACA20}"/>
          </ac:picMkLst>
        </pc:picChg>
      </pc:sldChg>
      <pc:sldChg chg="addSp modSp modNotes">
        <pc:chgData name="Benjamin Payne" userId="S::benpayne@umbc.edu::b61ff11c-ba68-49af-b001-f9f234a6aca3" providerId="AD" clId="Web-{ABA601D3-811B-8CBC-597C-D90A5C9F1E79}" dt="2018-08-25T17:41:11.573" v="66" actId="20577"/>
        <pc:sldMkLst>
          <pc:docMk/>
          <pc:sldMk cId="2687368092" sldId="307"/>
        </pc:sldMkLst>
        <pc:spChg chg="mod">
          <ac:chgData name="Benjamin Payne" userId="S::benpayne@umbc.edu::b61ff11c-ba68-49af-b001-f9f234a6aca3" providerId="AD" clId="Web-{ABA601D3-811B-8CBC-597C-D90A5C9F1E79}" dt="2018-08-25T17:41:11.573" v="66" actId="20577"/>
          <ac:spMkLst>
            <pc:docMk/>
            <pc:sldMk cId="2687368092" sldId="307"/>
            <ac:spMk id="2" creationId="{8E4DD005-B118-47B0-96A5-A9FDEC134E05}"/>
          </ac:spMkLst>
        </pc:spChg>
        <pc:picChg chg="add mod">
          <ac:chgData name="Benjamin Payne" userId="S::benpayne@umbc.edu::b61ff11c-ba68-49af-b001-f9f234a6aca3" providerId="AD" clId="Web-{ABA601D3-811B-8CBC-597C-D90A5C9F1E79}" dt="2018-08-25T17:40:57.836" v="65" actId="14100"/>
          <ac:picMkLst>
            <pc:docMk/>
            <pc:sldMk cId="2687368092" sldId="307"/>
            <ac:picMk id="4" creationId="{BCA05E5B-64A9-4EA7-BBC2-EA62FC5512E4}"/>
          </ac:picMkLst>
        </pc:picChg>
      </pc:sldChg>
      <pc:sldChg chg="modSp">
        <pc:chgData name="Benjamin Payne" userId="S::benpayne@umbc.edu::b61ff11c-ba68-49af-b001-f9f234a6aca3" providerId="AD" clId="Web-{ABA601D3-811B-8CBC-597C-D90A5C9F1E79}" dt="2018-08-25T17:44:01.695" v="94" actId="20577"/>
        <pc:sldMkLst>
          <pc:docMk/>
          <pc:sldMk cId="100479238" sldId="325"/>
        </pc:sldMkLst>
        <pc:spChg chg="mod">
          <ac:chgData name="Benjamin Payne" userId="S::benpayne@umbc.edu::b61ff11c-ba68-49af-b001-f9f234a6aca3" providerId="AD" clId="Web-{ABA601D3-811B-8CBC-597C-D90A5C9F1E79}" dt="2018-08-25T17:44:01.695" v="94" actId="20577"/>
          <ac:spMkLst>
            <pc:docMk/>
            <pc:sldMk cId="100479238" sldId="325"/>
            <ac:spMk id="5" creationId="{90EE6541-610D-450F-9C6F-9385605462C8}"/>
          </ac:spMkLst>
        </pc:spChg>
      </pc:sldChg>
      <pc:sldChg chg="modSp new">
        <pc:chgData name="Benjamin Payne" userId="S::benpayne@umbc.edu::b61ff11c-ba68-49af-b001-f9f234a6aca3" providerId="AD" clId="Web-{ABA601D3-811B-8CBC-597C-D90A5C9F1E79}" dt="2018-08-25T18:06:57.891" v="170" actId="20577"/>
        <pc:sldMkLst>
          <pc:docMk/>
          <pc:sldMk cId="1313687620" sldId="331"/>
        </pc:sldMkLst>
        <pc:spChg chg="mod">
          <ac:chgData name="Benjamin Payne" userId="S::benpayne@umbc.edu::b61ff11c-ba68-49af-b001-f9f234a6aca3" providerId="AD" clId="Web-{ABA601D3-811B-8CBC-597C-D90A5C9F1E79}" dt="2018-08-25T18:06:02.138" v="141" actId="20577"/>
          <ac:spMkLst>
            <pc:docMk/>
            <pc:sldMk cId="1313687620" sldId="331"/>
            <ac:spMk id="2" creationId="{CA106199-627D-4681-B32F-1D1AB8831985}"/>
          </ac:spMkLst>
        </pc:spChg>
        <pc:spChg chg="mod">
          <ac:chgData name="Benjamin Payne" userId="S::benpayne@umbc.edu::b61ff11c-ba68-49af-b001-f9f234a6aca3" providerId="AD" clId="Web-{ABA601D3-811B-8CBC-597C-D90A5C9F1E79}" dt="2018-08-25T18:06:57.891" v="170" actId="20577"/>
          <ac:spMkLst>
            <pc:docMk/>
            <pc:sldMk cId="1313687620" sldId="331"/>
            <ac:spMk id="3" creationId="{3725D67B-2CD5-432F-A0BF-92A740E6478C}"/>
          </ac:spMkLst>
        </pc:spChg>
      </pc:sldChg>
      <pc:sldChg chg="addSp modSp new">
        <pc:chgData name="Benjamin Payne" userId="S::benpayne@umbc.edu::b61ff11c-ba68-49af-b001-f9f234a6aca3" providerId="AD" clId="Web-{ABA601D3-811B-8CBC-597C-D90A5C9F1E79}" dt="2018-08-25T18:15:45.536" v="308" actId="1076"/>
        <pc:sldMkLst>
          <pc:docMk/>
          <pc:sldMk cId="3084333783" sldId="332"/>
        </pc:sldMkLst>
        <pc:spChg chg="mod">
          <ac:chgData name="Benjamin Payne" userId="S::benpayne@umbc.edu::b61ff11c-ba68-49af-b001-f9f234a6aca3" providerId="AD" clId="Web-{ABA601D3-811B-8CBC-597C-D90A5C9F1E79}" dt="2018-08-25T18:15:35.098" v="305" actId="20577"/>
          <ac:spMkLst>
            <pc:docMk/>
            <pc:sldMk cId="3084333783" sldId="332"/>
            <ac:spMk id="2" creationId="{912CEAB4-0143-4847-8003-9C54B9DE70C5}"/>
          </ac:spMkLst>
        </pc:spChg>
        <pc:spChg chg="mod">
          <ac:chgData name="Benjamin Payne" userId="S::benpayne@umbc.edu::b61ff11c-ba68-49af-b001-f9f234a6aca3" providerId="AD" clId="Web-{ABA601D3-811B-8CBC-597C-D90A5C9F1E79}" dt="2018-08-25T18:15:45.536" v="308" actId="1076"/>
          <ac:spMkLst>
            <pc:docMk/>
            <pc:sldMk cId="3084333783" sldId="332"/>
            <ac:spMk id="3" creationId="{CA5EDB8B-2E33-40F8-83AE-CD1E5EA5B75B}"/>
          </ac:spMkLst>
        </pc:spChg>
        <pc:spChg chg="add mod">
          <ac:chgData name="Benjamin Payne" userId="S::benpayne@umbc.edu::b61ff11c-ba68-49af-b001-f9f234a6aca3" providerId="AD" clId="Web-{ABA601D3-811B-8CBC-597C-D90A5C9F1E79}" dt="2018-08-25T18:14:52.608" v="290" actId="1076"/>
          <ac:spMkLst>
            <pc:docMk/>
            <pc:sldMk cId="3084333783" sldId="332"/>
            <ac:spMk id="4" creationId="{A197A9B4-3579-4F18-8BC3-DE7B0193F1CA}"/>
          </ac:spMkLst>
        </pc:spChg>
        <pc:spChg chg="add mod">
          <ac:chgData name="Benjamin Payne" userId="S::benpayne@umbc.edu::b61ff11c-ba68-49af-b001-f9f234a6aca3" providerId="AD" clId="Web-{ABA601D3-811B-8CBC-597C-D90A5C9F1E79}" dt="2018-08-25T18:15:28.301" v="304" actId="1076"/>
          <ac:spMkLst>
            <pc:docMk/>
            <pc:sldMk cId="3084333783" sldId="332"/>
            <ac:spMk id="5" creationId="{0C9F56B3-4CA3-4A20-866E-23F2A071A04C}"/>
          </ac:spMkLst>
        </pc:spChg>
      </pc:sldChg>
    </pc:docChg>
  </pc:docChgLst>
  <pc:docChgLst>
    <pc:chgData name="Benjamin Payne" userId="S::benpayne@umbc.edu::b61ff11c-ba68-49af-b001-f9f234a6aca3" providerId="AD" clId="Web-{AB318A10-9778-BBCE-23F3-D233829A7A5A}"/>
    <pc:docChg chg="modSld">
      <pc:chgData name="Benjamin Payne" userId="S::benpayne@umbc.edu::b61ff11c-ba68-49af-b001-f9f234a6aca3" providerId="AD" clId="Web-{AB318A10-9778-BBCE-23F3-D233829A7A5A}" dt="2018-08-26T19:51:13.627" v="44" actId="20577"/>
      <pc:docMkLst>
        <pc:docMk/>
      </pc:docMkLst>
      <pc:sldChg chg="modSp">
        <pc:chgData name="Benjamin Payne" userId="S::benpayne@umbc.edu::b61ff11c-ba68-49af-b001-f9f234a6aca3" providerId="AD" clId="Web-{AB318A10-9778-BBCE-23F3-D233829A7A5A}" dt="2018-08-26T19:51:13.627" v="43" actId="20577"/>
        <pc:sldMkLst>
          <pc:docMk/>
          <pc:sldMk cId="2122360367" sldId="314"/>
        </pc:sldMkLst>
        <pc:spChg chg="mod">
          <ac:chgData name="Benjamin Payne" userId="S::benpayne@umbc.edu::b61ff11c-ba68-49af-b001-f9f234a6aca3" providerId="AD" clId="Web-{AB318A10-9778-BBCE-23F3-D233829A7A5A}" dt="2018-08-26T19:35:18.396" v="18" actId="20577"/>
          <ac:spMkLst>
            <pc:docMk/>
            <pc:sldMk cId="2122360367" sldId="314"/>
            <ac:spMk id="2" creationId="{2478AA41-5339-46AB-A61E-C5A76DEB0F6B}"/>
          </ac:spMkLst>
        </pc:spChg>
        <pc:spChg chg="mod">
          <ac:chgData name="Benjamin Payne" userId="S::benpayne@umbc.edu::b61ff11c-ba68-49af-b001-f9f234a6aca3" providerId="AD" clId="Web-{AB318A10-9778-BBCE-23F3-D233829A7A5A}" dt="2018-08-26T19:51:13.627" v="43" actId="20577"/>
          <ac:spMkLst>
            <pc:docMk/>
            <pc:sldMk cId="2122360367" sldId="314"/>
            <ac:spMk id="3" creationId="{502A89A5-E10C-4E54-AD4C-F26F7333A07B}"/>
          </ac:spMkLst>
        </pc:spChg>
      </pc:sldChg>
    </pc:docChg>
  </pc:docChgLst>
  <pc:docChgLst>
    <pc:chgData name="Benjamin Payne" userId="S::benpayne@umbc.edu::b61ff11c-ba68-49af-b001-f9f234a6aca3" providerId="AD" clId="Web-{EE45C5CE-F29E-D211-2092-45EDB9353F6D}"/>
    <pc:docChg chg="modSld">
      <pc:chgData name="Benjamin Payne" userId="S::benpayne@umbc.edu::b61ff11c-ba68-49af-b001-f9f234a6aca3" providerId="AD" clId="Web-{EE45C5CE-F29E-D211-2092-45EDB9353F6D}" dt="2018-12-26T03:02:17.417" v="120" actId="20577"/>
      <pc:docMkLst>
        <pc:docMk/>
      </pc:docMkLst>
      <pc:sldChg chg="modSp">
        <pc:chgData name="Benjamin Payne" userId="S::benpayne@umbc.edu::b61ff11c-ba68-49af-b001-f9f234a6aca3" providerId="AD" clId="Web-{EE45C5CE-F29E-D211-2092-45EDB9353F6D}" dt="2018-12-26T02:56:40.900" v="62" actId="20577"/>
        <pc:sldMkLst>
          <pc:docMk/>
          <pc:sldMk cId="1793106801" sldId="286"/>
        </pc:sldMkLst>
        <pc:spChg chg="mod">
          <ac:chgData name="Benjamin Payne" userId="S::benpayne@umbc.edu::b61ff11c-ba68-49af-b001-f9f234a6aca3" providerId="AD" clId="Web-{EE45C5CE-F29E-D211-2092-45EDB9353F6D}" dt="2018-12-26T02:56:40.900" v="62" actId="20577"/>
          <ac:spMkLst>
            <pc:docMk/>
            <pc:sldMk cId="1793106801" sldId="286"/>
            <ac:spMk id="3" creationId="{6B836144-CDC1-4699-8C2C-6653FEBF33DD}"/>
          </ac:spMkLst>
        </pc:spChg>
      </pc:sldChg>
      <pc:sldChg chg="modSp">
        <pc:chgData name="Benjamin Payne" userId="S::benpayne@umbc.edu::b61ff11c-ba68-49af-b001-f9f234a6aca3" providerId="AD" clId="Web-{EE45C5CE-F29E-D211-2092-45EDB9353F6D}" dt="2018-12-26T03:00:51.620" v="100" actId="1076"/>
        <pc:sldMkLst>
          <pc:docMk/>
          <pc:sldMk cId="3810760957" sldId="291"/>
        </pc:sldMkLst>
        <pc:spChg chg="mod">
          <ac:chgData name="Benjamin Payne" userId="S::benpayne@umbc.edu::b61ff11c-ba68-49af-b001-f9f234a6aca3" providerId="AD" clId="Web-{EE45C5CE-F29E-D211-2092-45EDB9353F6D}" dt="2018-12-26T03:00:51.620" v="100" actId="1076"/>
          <ac:spMkLst>
            <pc:docMk/>
            <pc:sldMk cId="3810760957" sldId="291"/>
            <ac:spMk id="6" creationId="{455BD5CB-3467-4AEE-AF4C-40432FF57D10}"/>
          </ac:spMkLst>
        </pc:spChg>
      </pc:sldChg>
      <pc:sldChg chg="addSp">
        <pc:chgData name="Benjamin Payne" userId="S::benpayne@umbc.edu::b61ff11c-ba68-49af-b001-f9f234a6aca3" providerId="AD" clId="Web-{EE45C5CE-F29E-D211-2092-45EDB9353F6D}" dt="2018-12-26T02:55:31.478" v="32"/>
        <pc:sldMkLst>
          <pc:docMk/>
          <pc:sldMk cId="2921916629" sldId="306"/>
        </pc:sldMkLst>
        <pc:spChg chg="add">
          <ac:chgData name="Benjamin Payne" userId="S::benpayne@umbc.edu::b61ff11c-ba68-49af-b001-f9f234a6aca3" providerId="AD" clId="Web-{EE45C5CE-F29E-D211-2092-45EDB9353F6D}" dt="2018-12-26T02:55:31.478" v="32"/>
          <ac:spMkLst>
            <pc:docMk/>
            <pc:sldMk cId="2921916629" sldId="306"/>
            <ac:spMk id="7" creationId="{093820B0-4E24-482C-9FAB-39E924031D3B}"/>
          </ac:spMkLst>
        </pc:spChg>
      </pc:sldChg>
      <pc:sldChg chg="modSp">
        <pc:chgData name="Benjamin Payne" userId="S::benpayne@umbc.edu::b61ff11c-ba68-49af-b001-f9f234a6aca3" providerId="AD" clId="Web-{EE45C5CE-F29E-D211-2092-45EDB9353F6D}" dt="2018-12-26T02:55:46.197" v="33" actId="20577"/>
        <pc:sldMkLst>
          <pc:docMk/>
          <pc:sldMk cId="2687368092" sldId="307"/>
        </pc:sldMkLst>
        <pc:spChg chg="mod">
          <ac:chgData name="Benjamin Payne" userId="S::benpayne@umbc.edu::b61ff11c-ba68-49af-b001-f9f234a6aca3" providerId="AD" clId="Web-{EE45C5CE-F29E-D211-2092-45EDB9353F6D}" dt="2018-12-26T02:55:46.197" v="33" actId="20577"/>
          <ac:spMkLst>
            <pc:docMk/>
            <pc:sldMk cId="2687368092" sldId="307"/>
            <ac:spMk id="3" creationId="{577F0F53-6E4F-4046-8FAA-9F02244736FF}"/>
          </ac:spMkLst>
        </pc:spChg>
      </pc:sldChg>
      <pc:sldChg chg="modSp">
        <pc:chgData name="Benjamin Payne" userId="S::benpayne@umbc.edu::b61ff11c-ba68-49af-b001-f9f234a6aca3" providerId="AD" clId="Web-{EE45C5CE-F29E-D211-2092-45EDB9353F6D}" dt="2018-12-26T03:01:43.526" v="105" actId="20577"/>
        <pc:sldMkLst>
          <pc:docMk/>
          <pc:sldMk cId="3454123665" sldId="310"/>
        </pc:sldMkLst>
        <pc:spChg chg="mod">
          <ac:chgData name="Benjamin Payne" userId="S::benpayne@umbc.edu::b61ff11c-ba68-49af-b001-f9f234a6aca3" providerId="AD" clId="Web-{EE45C5CE-F29E-D211-2092-45EDB9353F6D}" dt="2018-12-26T03:01:43.526" v="105" actId="20577"/>
          <ac:spMkLst>
            <pc:docMk/>
            <pc:sldMk cId="3454123665" sldId="310"/>
            <ac:spMk id="3" creationId="{52A56910-6F5E-44B2-8A38-5E6525782E04}"/>
          </ac:spMkLst>
        </pc:spChg>
      </pc:sldChg>
      <pc:sldChg chg="modSp">
        <pc:chgData name="Benjamin Payne" userId="S::benpayne@umbc.edu::b61ff11c-ba68-49af-b001-f9f234a6aca3" providerId="AD" clId="Web-{EE45C5CE-F29E-D211-2092-45EDB9353F6D}" dt="2018-12-26T03:00:10.010" v="92" actId="20577"/>
        <pc:sldMkLst>
          <pc:docMk/>
          <pc:sldMk cId="4097117966" sldId="312"/>
        </pc:sldMkLst>
        <pc:spChg chg="mod">
          <ac:chgData name="Benjamin Payne" userId="S::benpayne@umbc.edu::b61ff11c-ba68-49af-b001-f9f234a6aca3" providerId="AD" clId="Web-{EE45C5CE-F29E-D211-2092-45EDB9353F6D}" dt="2018-12-26T03:00:10.010" v="92" actId="20577"/>
          <ac:spMkLst>
            <pc:docMk/>
            <pc:sldMk cId="4097117966" sldId="312"/>
            <ac:spMk id="3" creationId="{E1055E2D-A790-4304-A1AC-1698727C2BF2}"/>
          </ac:spMkLst>
        </pc:spChg>
      </pc:sldChg>
      <pc:sldChg chg="addSp modSp">
        <pc:chgData name="Benjamin Payne" userId="S::benpayne@umbc.edu::b61ff11c-ba68-49af-b001-f9f234a6aca3" providerId="AD" clId="Web-{EE45C5CE-F29E-D211-2092-45EDB9353F6D}" dt="2018-12-26T02:54:35.696" v="16" actId="14100"/>
        <pc:sldMkLst>
          <pc:docMk/>
          <pc:sldMk cId="2495309127" sldId="317"/>
        </pc:sldMkLst>
        <pc:spChg chg="add mod">
          <ac:chgData name="Benjamin Payne" userId="S::benpayne@umbc.edu::b61ff11c-ba68-49af-b001-f9f234a6aca3" providerId="AD" clId="Web-{EE45C5CE-F29E-D211-2092-45EDB9353F6D}" dt="2018-12-26T02:54:35.696" v="16" actId="14100"/>
          <ac:spMkLst>
            <pc:docMk/>
            <pc:sldMk cId="2495309127" sldId="317"/>
            <ac:spMk id="5" creationId="{ABADC5BD-9602-4132-9645-BC6CAA7BB7E3}"/>
          </ac:spMkLst>
        </pc:spChg>
      </pc:sldChg>
      <pc:sldChg chg="modSp">
        <pc:chgData name="Benjamin Payne" userId="S::benpayne@umbc.edu::b61ff11c-ba68-49af-b001-f9f234a6aca3" providerId="AD" clId="Web-{EE45C5CE-F29E-D211-2092-45EDB9353F6D}" dt="2018-12-26T03:02:09.011" v="113" actId="20577"/>
        <pc:sldMkLst>
          <pc:docMk/>
          <pc:sldMk cId="796337925" sldId="333"/>
        </pc:sldMkLst>
        <pc:spChg chg="mod">
          <ac:chgData name="Benjamin Payne" userId="S::benpayne@umbc.edu::b61ff11c-ba68-49af-b001-f9f234a6aca3" providerId="AD" clId="Web-{EE45C5CE-F29E-D211-2092-45EDB9353F6D}" dt="2018-12-26T03:02:09.011" v="113" actId="20577"/>
          <ac:spMkLst>
            <pc:docMk/>
            <pc:sldMk cId="796337925" sldId="333"/>
            <ac:spMk id="7" creationId="{EE0657C3-F376-4B73-9F21-19EA5C15021A}"/>
          </ac:spMkLst>
        </pc:spChg>
      </pc:sldChg>
      <pc:sldChg chg="modSp">
        <pc:chgData name="Benjamin Payne" userId="S::benpayne@umbc.edu::b61ff11c-ba68-49af-b001-f9f234a6aca3" providerId="AD" clId="Web-{EE45C5CE-F29E-D211-2092-45EDB9353F6D}" dt="2018-12-26T03:02:17.417" v="119" actId="20577"/>
        <pc:sldMkLst>
          <pc:docMk/>
          <pc:sldMk cId="2638146016" sldId="334"/>
        </pc:sldMkLst>
        <pc:spChg chg="mod">
          <ac:chgData name="Benjamin Payne" userId="S::benpayne@umbc.edu::b61ff11c-ba68-49af-b001-f9f234a6aca3" providerId="AD" clId="Web-{EE45C5CE-F29E-D211-2092-45EDB9353F6D}" dt="2018-12-26T03:02:17.417" v="119" actId="20577"/>
          <ac:spMkLst>
            <pc:docMk/>
            <pc:sldMk cId="2638146016" sldId="334"/>
            <ac:spMk id="7" creationId="{7F08DB92-783F-483E-9146-4E1EFF3CED8B}"/>
          </ac:spMkLst>
        </pc:spChg>
      </pc:sldChg>
      <pc:sldChg chg="addSp modSp">
        <pc:chgData name="Benjamin Payne" userId="S::benpayne@umbc.edu::b61ff11c-ba68-49af-b001-f9f234a6aca3" providerId="AD" clId="Web-{EE45C5CE-F29E-D211-2092-45EDB9353F6D}" dt="2018-12-26T02:55:02.290" v="31" actId="14100"/>
        <pc:sldMkLst>
          <pc:docMk/>
          <pc:sldMk cId="3144882362" sldId="341"/>
        </pc:sldMkLst>
        <pc:spChg chg="add mod">
          <ac:chgData name="Benjamin Payne" userId="S::benpayne@umbc.edu::b61ff11c-ba68-49af-b001-f9f234a6aca3" providerId="AD" clId="Web-{EE45C5CE-F29E-D211-2092-45EDB9353F6D}" dt="2018-12-26T02:55:02.290" v="31" actId="14100"/>
          <ac:spMkLst>
            <pc:docMk/>
            <pc:sldMk cId="3144882362" sldId="341"/>
            <ac:spMk id="5" creationId="{D1DB410A-1BF4-40C2-8013-B62F5ACCC6C4}"/>
          </ac:spMkLst>
        </pc:spChg>
      </pc:sldChg>
      <pc:sldChg chg="modSp">
        <pc:chgData name="Benjamin Payne" userId="S::benpayne@umbc.edu::b61ff11c-ba68-49af-b001-f9f234a6aca3" providerId="AD" clId="Web-{EE45C5CE-F29E-D211-2092-45EDB9353F6D}" dt="2018-12-26T02:59:13.901" v="82" actId="20577"/>
        <pc:sldMkLst>
          <pc:docMk/>
          <pc:sldMk cId="656775869" sldId="351"/>
        </pc:sldMkLst>
        <pc:spChg chg="mod">
          <ac:chgData name="Benjamin Payne" userId="S::benpayne@umbc.edu::b61ff11c-ba68-49af-b001-f9f234a6aca3" providerId="AD" clId="Web-{EE45C5CE-F29E-D211-2092-45EDB9353F6D}" dt="2018-12-26T02:59:13.901" v="82" actId="20577"/>
          <ac:spMkLst>
            <pc:docMk/>
            <pc:sldMk cId="656775869" sldId="351"/>
            <ac:spMk id="3" creationId="{94B4DE51-11FC-4DF6-8146-836F70360A91}"/>
          </ac:spMkLst>
        </pc:spChg>
      </pc:sldChg>
    </pc:docChg>
  </pc:docChgLst>
  <pc:docChgLst>
    <pc:chgData name="Benjamin Payne" userId="S::benpayne@umbc.edu::b61ff11c-ba68-49af-b001-f9f234a6aca3" providerId="AD" clId="Web-{BC4E5744-627F-1EA2-BD2A-25A22953D42F}"/>
    <pc:docChg chg="modSld">
      <pc:chgData name="Benjamin Payne" userId="S::benpayne@umbc.edu::b61ff11c-ba68-49af-b001-f9f234a6aca3" providerId="AD" clId="Web-{BC4E5744-627F-1EA2-BD2A-25A22953D42F}" dt="2018-08-30T01:12:56.493" v="13" actId="20577"/>
      <pc:docMkLst>
        <pc:docMk/>
      </pc:docMkLst>
      <pc:sldChg chg="modSp">
        <pc:chgData name="Benjamin Payne" userId="S::benpayne@umbc.edu::b61ff11c-ba68-49af-b001-f9f234a6aca3" providerId="AD" clId="Web-{BC4E5744-627F-1EA2-BD2A-25A22953D42F}" dt="2018-08-30T01:12:35.508" v="0" actId="20577"/>
        <pc:sldMkLst>
          <pc:docMk/>
          <pc:sldMk cId="3454123665" sldId="310"/>
        </pc:sldMkLst>
        <pc:spChg chg="mod">
          <ac:chgData name="Benjamin Payne" userId="S::benpayne@umbc.edu::b61ff11c-ba68-49af-b001-f9f234a6aca3" providerId="AD" clId="Web-{BC4E5744-627F-1EA2-BD2A-25A22953D42F}" dt="2018-08-30T01:12:35.508" v="0" actId="20577"/>
          <ac:spMkLst>
            <pc:docMk/>
            <pc:sldMk cId="3454123665" sldId="310"/>
            <ac:spMk id="3" creationId="{52A56910-6F5E-44B2-8A38-5E6525782E04}"/>
          </ac:spMkLst>
        </pc:spChg>
      </pc:sldChg>
      <pc:sldChg chg="modSp">
        <pc:chgData name="Benjamin Payne" userId="S::benpayne@umbc.edu::b61ff11c-ba68-49af-b001-f9f234a6aca3" providerId="AD" clId="Web-{BC4E5744-627F-1EA2-BD2A-25A22953D42F}" dt="2018-08-30T01:12:54.680" v="11" actId="20577"/>
        <pc:sldMkLst>
          <pc:docMk/>
          <pc:sldMk cId="796337925" sldId="333"/>
        </pc:sldMkLst>
        <pc:spChg chg="mod">
          <ac:chgData name="Benjamin Payne" userId="S::benpayne@umbc.edu::b61ff11c-ba68-49af-b001-f9f234a6aca3" providerId="AD" clId="Web-{BC4E5744-627F-1EA2-BD2A-25A22953D42F}" dt="2018-08-30T01:12:54.680" v="11" actId="20577"/>
          <ac:spMkLst>
            <pc:docMk/>
            <pc:sldMk cId="796337925" sldId="333"/>
            <ac:spMk id="3" creationId="{B9544B92-023E-4D6E-8A41-3A58BCA13DF5}"/>
          </ac:spMkLst>
        </pc:spChg>
      </pc:sldChg>
    </pc:docChg>
  </pc:docChgLst>
  <pc:docChgLst>
    <pc:chgData name="Benjamin Payne" userId="S::benpayne@umbc.edu::b61ff11c-ba68-49af-b001-f9f234a6aca3" providerId="AD" clId="Web-{DF405564-8A40-88D8-FC48-B0173DCE8B70}"/>
    <pc:docChg chg="addSld modSld">
      <pc:chgData name="Benjamin Payne" userId="S::benpayne@umbc.edu::b61ff11c-ba68-49af-b001-f9f234a6aca3" providerId="AD" clId="Web-{DF405564-8A40-88D8-FC48-B0173DCE8B70}" dt="2019-08-25T15:46:31.603" v="1455" actId="14100"/>
      <pc:docMkLst>
        <pc:docMk/>
      </pc:docMkLst>
      <pc:sldChg chg="modSp">
        <pc:chgData name="Benjamin Payne" userId="S::benpayne@umbc.edu::b61ff11c-ba68-49af-b001-f9f234a6aca3" providerId="AD" clId="Web-{DF405564-8A40-88D8-FC48-B0173DCE8B70}" dt="2019-08-25T15:24:54.447" v="26" actId="20577"/>
        <pc:sldMkLst>
          <pc:docMk/>
          <pc:sldMk cId="2348569640" sldId="278"/>
        </pc:sldMkLst>
        <pc:spChg chg="mod">
          <ac:chgData name="Benjamin Payne" userId="S::benpayne@umbc.edu::b61ff11c-ba68-49af-b001-f9f234a6aca3" providerId="AD" clId="Web-{DF405564-8A40-88D8-FC48-B0173DCE8B70}" dt="2019-08-25T15:24:54.447" v="26" actId="20577"/>
          <ac:spMkLst>
            <pc:docMk/>
            <pc:sldMk cId="2348569640" sldId="278"/>
            <ac:spMk id="2" creationId="{38E5B71F-A1F3-40FC-A83B-200EF65417D0}"/>
          </ac:spMkLst>
        </pc:spChg>
      </pc:sldChg>
      <pc:sldChg chg="modSp">
        <pc:chgData name="Benjamin Payne" userId="S::benpayne@umbc.edu::b61ff11c-ba68-49af-b001-f9f234a6aca3" providerId="AD" clId="Web-{DF405564-8A40-88D8-FC48-B0173DCE8B70}" dt="2019-08-25T15:37:11.822" v="1020" actId="20577"/>
        <pc:sldMkLst>
          <pc:docMk/>
          <pc:sldMk cId="2122360367" sldId="314"/>
        </pc:sldMkLst>
        <pc:spChg chg="mod">
          <ac:chgData name="Benjamin Payne" userId="S::benpayne@umbc.edu::b61ff11c-ba68-49af-b001-f9f234a6aca3" providerId="AD" clId="Web-{DF405564-8A40-88D8-FC48-B0173DCE8B70}" dt="2019-08-25T15:37:11.822" v="1020" actId="20577"/>
          <ac:spMkLst>
            <pc:docMk/>
            <pc:sldMk cId="2122360367" sldId="314"/>
            <ac:spMk id="3" creationId="{502A89A5-E10C-4E54-AD4C-F26F7333A07B}"/>
          </ac:spMkLst>
        </pc:spChg>
      </pc:sldChg>
      <pc:sldChg chg="mod modShow">
        <pc:chgData name="Benjamin Payne" userId="S::benpayne@umbc.edu::b61ff11c-ba68-49af-b001-f9f234a6aca3" providerId="AD" clId="Web-{DF405564-8A40-88D8-FC48-B0173DCE8B70}" dt="2019-08-25T15:23:28.662" v="0"/>
        <pc:sldMkLst>
          <pc:docMk/>
          <pc:sldMk cId="1135118134" sldId="350"/>
        </pc:sldMkLst>
      </pc:sldChg>
      <pc:sldChg chg="mod modShow">
        <pc:chgData name="Benjamin Payne" userId="S::benpayne@umbc.edu::b61ff11c-ba68-49af-b001-f9f234a6aca3" providerId="AD" clId="Web-{DF405564-8A40-88D8-FC48-B0173DCE8B70}" dt="2019-08-25T15:23:39.991" v="2"/>
        <pc:sldMkLst>
          <pc:docMk/>
          <pc:sldMk cId="656775869" sldId="351"/>
        </pc:sldMkLst>
      </pc:sldChg>
      <pc:sldChg chg="mod modShow">
        <pc:chgData name="Benjamin Payne" userId="S::benpayne@umbc.edu::b61ff11c-ba68-49af-b001-f9f234a6aca3" providerId="AD" clId="Web-{DF405564-8A40-88D8-FC48-B0173DCE8B70}" dt="2019-08-25T15:23:29.897" v="1"/>
        <pc:sldMkLst>
          <pc:docMk/>
          <pc:sldMk cId="2867435800" sldId="354"/>
        </pc:sldMkLst>
      </pc:sldChg>
      <pc:sldChg chg="modSp new">
        <pc:chgData name="Benjamin Payne" userId="S::benpayne@umbc.edu::b61ff11c-ba68-49af-b001-f9f234a6aca3" providerId="AD" clId="Web-{DF405564-8A40-88D8-FC48-B0173DCE8B70}" dt="2019-08-25T15:36:39.337" v="1008" actId="20577"/>
        <pc:sldMkLst>
          <pc:docMk/>
          <pc:sldMk cId="1127397967" sldId="357"/>
        </pc:sldMkLst>
        <pc:spChg chg="mod">
          <ac:chgData name="Benjamin Payne" userId="S::benpayne@umbc.edu::b61ff11c-ba68-49af-b001-f9f234a6aca3" providerId="AD" clId="Web-{DF405564-8A40-88D8-FC48-B0173DCE8B70}" dt="2019-08-25T15:36:39.337" v="1008" actId="20577"/>
          <ac:spMkLst>
            <pc:docMk/>
            <pc:sldMk cId="1127397967" sldId="357"/>
            <ac:spMk id="2" creationId="{5FE5AC72-3EBD-44AF-83DB-98B82AE27550}"/>
          </ac:spMkLst>
        </pc:spChg>
        <pc:spChg chg="mod">
          <ac:chgData name="Benjamin Payne" userId="S::benpayne@umbc.edu::b61ff11c-ba68-49af-b001-f9f234a6aca3" providerId="AD" clId="Web-{DF405564-8A40-88D8-FC48-B0173DCE8B70}" dt="2019-08-25T15:36:30.602" v="995" actId="14100"/>
          <ac:spMkLst>
            <pc:docMk/>
            <pc:sldMk cId="1127397967" sldId="357"/>
            <ac:spMk id="3" creationId="{A92B820E-FE7B-4D51-9C26-46B0EE5BF3B8}"/>
          </ac:spMkLst>
        </pc:spChg>
      </pc:sldChg>
      <pc:sldChg chg="modSp new">
        <pc:chgData name="Benjamin Payne" userId="S::benpayne@umbc.edu::b61ff11c-ba68-49af-b001-f9f234a6aca3" providerId="AD" clId="Web-{DF405564-8A40-88D8-FC48-B0173DCE8B70}" dt="2019-08-25T15:34:38.909" v="980" actId="20577"/>
        <pc:sldMkLst>
          <pc:docMk/>
          <pc:sldMk cId="975231684" sldId="358"/>
        </pc:sldMkLst>
        <pc:spChg chg="mod">
          <ac:chgData name="Benjamin Payne" userId="S::benpayne@umbc.edu::b61ff11c-ba68-49af-b001-f9f234a6aca3" providerId="AD" clId="Web-{DF405564-8A40-88D8-FC48-B0173DCE8B70}" dt="2019-08-25T15:33:22.729" v="831" actId="20577"/>
          <ac:spMkLst>
            <pc:docMk/>
            <pc:sldMk cId="975231684" sldId="358"/>
            <ac:spMk id="2" creationId="{69A6E452-2891-4ACA-96AF-16059DE76F81}"/>
          </ac:spMkLst>
        </pc:spChg>
        <pc:spChg chg="mod">
          <ac:chgData name="Benjamin Payne" userId="S::benpayne@umbc.edu::b61ff11c-ba68-49af-b001-f9f234a6aca3" providerId="AD" clId="Web-{DF405564-8A40-88D8-FC48-B0173DCE8B70}" dt="2019-08-25T15:34:38.909" v="980" actId="20577"/>
          <ac:spMkLst>
            <pc:docMk/>
            <pc:sldMk cId="975231684" sldId="358"/>
            <ac:spMk id="3" creationId="{6665225E-E3C8-4962-991D-F394BE489E4F}"/>
          </ac:spMkLst>
        </pc:spChg>
      </pc:sldChg>
      <pc:sldChg chg="addSp delSp modSp new">
        <pc:chgData name="Benjamin Payne" userId="S::benpayne@umbc.edu::b61ff11c-ba68-49af-b001-f9f234a6aca3" providerId="AD" clId="Web-{DF405564-8A40-88D8-FC48-B0173DCE8B70}" dt="2019-08-25T15:42:51.750" v="1083" actId="20577"/>
        <pc:sldMkLst>
          <pc:docMk/>
          <pc:sldMk cId="3010661711" sldId="359"/>
        </pc:sldMkLst>
        <pc:spChg chg="mod">
          <ac:chgData name="Benjamin Payne" userId="S::benpayne@umbc.edu::b61ff11c-ba68-49af-b001-f9f234a6aca3" providerId="AD" clId="Web-{DF405564-8A40-88D8-FC48-B0173DCE8B70}" dt="2019-08-25T15:42:51.750" v="1083" actId="20577"/>
          <ac:spMkLst>
            <pc:docMk/>
            <pc:sldMk cId="3010661711" sldId="359"/>
            <ac:spMk id="2" creationId="{DC06F106-6519-4848-94A4-F738B2067087}"/>
          </ac:spMkLst>
        </pc:spChg>
        <pc:spChg chg="del">
          <ac:chgData name="Benjamin Payne" userId="S::benpayne@umbc.edu::b61ff11c-ba68-49af-b001-f9f234a6aca3" providerId="AD" clId="Web-{DF405564-8A40-88D8-FC48-B0173DCE8B70}" dt="2019-08-25T15:39:32.115" v="1067"/>
          <ac:spMkLst>
            <pc:docMk/>
            <pc:sldMk cId="3010661711" sldId="359"/>
            <ac:spMk id="3" creationId="{C6BA512F-E789-4276-BB80-6D639C654137}"/>
          </ac:spMkLst>
        </pc:spChg>
        <pc:spChg chg="add del mod">
          <ac:chgData name="Benjamin Payne" userId="S::benpayne@umbc.edu::b61ff11c-ba68-49af-b001-f9f234a6aca3" providerId="AD" clId="Web-{DF405564-8A40-88D8-FC48-B0173DCE8B70}" dt="2019-08-25T15:40:38.368" v="1072"/>
          <ac:spMkLst>
            <pc:docMk/>
            <pc:sldMk cId="3010661711" sldId="359"/>
            <ac:spMk id="7" creationId="{CD06CE04-1CCB-40DE-A29F-74D31F216D1D}"/>
          </ac:spMkLst>
        </pc:spChg>
        <pc:picChg chg="add del mod ord">
          <ac:chgData name="Benjamin Payne" userId="S::benpayne@umbc.edu::b61ff11c-ba68-49af-b001-f9f234a6aca3" providerId="AD" clId="Web-{DF405564-8A40-88D8-FC48-B0173DCE8B70}" dt="2019-08-25T15:39:50.460" v="1071"/>
          <ac:picMkLst>
            <pc:docMk/>
            <pc:sldMk cId="3010661711" sldId="359"/>
            <ac:picMk id="4" creationId="{B63FE3EA-2DEB-46E8-B6CF-74E995948CEB}"/>
          </ac:picMkLst>
        </pc:picChg>
        <pc:picChg chg="add mod ord">
          <ac:chgData name="Benjamin Payne" userId="S::benpayne@umbc.edu::b61ff11c-ba68-49af-b001-f9f234a6aca3" providerId="AD" clId="Web-{DF405564-8A40-88D8-FC48-B0173DCE8B70}" dt="2019-08-25T15:42:35.139" v="1080" actId="1076"/>
          <ac:picMkLst>
            <pc:docMk/>
            <pc:sldMk cId="3010661711" sldId="359"/>
            <ac:picMk id="8" creationId="{932E8240-1AA8-48B2-A260-7A2AC9082B8A}"/>
          </ac:picMkLst>
        </pc:picChg>
        <pc:picChg chg="add mod ord">
          <ac:chgData name="Benjamin Payne" userId="S::benpayne@umbc.edu::b61ff11c-ba68-49af-b001-f9f234a6aca3" providerId="AD" clId="Web-{DF405564-8A40-88D8-FC48-B0173DCE8B70}" dt="2019-08-25T15:42:39.140" v="1081"/>
          <ac:picMkLst>
            <pc:docMk/>
            <pc:sldMk cId="3010661711" sldId="359"/>
            <ac:picMk id="10" creationId="{47E782CA-40ED-4276-9C86-E3A7C73B1164}"/>
          </ac:picMkLst>
        </pc:picChg>
      </pc:sldChg>
      <pc:sldChg chg="addSp modSp new">
        <pc:chgData name="Benjamin Payne" userId="S::benpayne@umbc.edu::b61ff11c-ba68-49af-b001-f9f234a6aca3" providerId="AD" clId="Web-{DF405564-8A40-88D8-FC48-B0173DCE8B70}" dt="2019-08-25T15:46:31.603" v="1455" actId="14100"/>
        <pc:sldMkLst>
          <pc:docMk/>
          <pc:sldMk cId="708986025" sldId="360"/>
        </pc:sldMkLst>
        <pc:spChg chg="mod">
          <ac:chgData name="Benjamin Payne" userId="S::benpayne@umbc.edu::b61ff11c-ba68-49af-b001-f9f234a6aca3" providerId="AD" clId="Web-{DF405564-8A40-88D8-FC48-B0173DCE8B70}" dt="2019-08-25T15:43:33.283" v="1102" actId="20577"/>
          <ac:spMkLst>
            <pc:docMk/>
            <pc:sldMk cId="708986025" sldId="360"/>
            <ac:spMk id="2" creationId="{97CAC249-68FF-4C42-A1B6-B2ED849A301E}"/>
          </ac:spMkLst>
        </pc:spChg>
        <pc:spChg chg="mod">
          <ac:chgData name="Benjamin Payne" userId="S::benpayne@umbc.edu::b61ff11c-ba68-49af-b001-f9f234a6aca3" providerId="AD" clId="Web-{DF405564-8A40-88D8-FC48-B0173DCE8B70}" dt="2019-08-25T15:46:31.603" v="1455" actId="14100"/>
          <ac:spMkLst>
            <pc:docMk/>
            <pc:sldMk cId="708986025" sldId="360"/>
            <ac:spMk id="3" creationId="{058CBC70-8194-43F7-8D90-C220F9E6C555}"/>
          </ac:spMkLst>
        </pc:spChg>
        <pc:picChg chg="add mod">
          <ac:chgData name="Benjamin Payne" userId="S::benpayne@umbc.edu::b61ff11c-ba68-49af-b001-f9f234a6aca3" providerId="AD" clId="Web-{DF405564-8A40-88D8-FC48-B0173DCE8B70}" dt="2019-08-25T15:46:20.712" v="1444" actId="14100"/>
          <ac:picMkLst>
            <pc:docMk/>
            <pc:sldMk cId="708986025" sldId="360"/>
            <ac:picMk id="5" creationId="{94920333-C622-4579-9596-D073E2AB6D1D}"/>
          </ac:picMkLst>
        </pc:picChg>
      </pc:sldChg>
    </pc:docChg>
  </pc:docChgLst>
  <pc:docChgLst>
    <pc:chgData name="Benjamin Payne" userId="S::benpayne@umbc.edu::b61ff11c-ba68-49af-b001-f9f234a6aca3" providerId="AD" clId="Web-{6EF764CA-1183-4FA0-18B7-48EB741DAE16}"/>
    <pc:docChg chg="addSld modSld">
      <pc:chgData name="Benjamin Payne" userId="S::benpayne@umbc.edu::b61ff11c-ba68-49af-b001-f9f234a6aca3" providerId="AD" clId="Web-{6EF764CA-1183-4FA0-18B7-48EB741DAE16}" dt="2019-08-28T22:27:56.879" v="301" actId="20577"/>
      <pc:docMkLst>
        <pc:docMk/>
      </pc:docMkLst>
      <pc:sldChg chg="modSp">
        <pc:chgData name="Benjamin Payne" userId="S::benpayne@umbc.edu::b61ff11c-ba68-49af-b001-f9f234a6aca3" providerId="AD" clId="Web-{6EF764CA-1183-4FA0-18B7-48EB741DAE16}" dt="2019-08-28T22:27:56.879" v="300" actId="20577"/>
        <pc:sldMkLst>
          <pc:docMk/>
          <pc:sldMk cId="2348569640" sldId="278"/>
        </pc:sldMkLst>
        <pc:spChg chg="mod">
          <ac:chgData name="Benjamin Payne" userId="S::benpayne@umbc.edu::b61ff11c-ba68-49af-b001-f9f234a6aca3" providerId="AD" clId="Web-{6EF764CA-1183-4FA0-18B7-48EB741DAE16}" dt="2019-08-28T22:27:56.879" v="300" actId="20577"/>
          <ac:spMkLst>
            <pc:docMk/>
            <pc:sldMk cId="2348569640" sldId="278"/>
            <ac:spMk id="3" creationId="{A91FDC6A-B3C0-453E-862F-30C4F259F2D6}"/>
          </ac:spMkLst>
        </pc:spChg>
      </pc:sldChg>
      <pc:sldChg chg="addSp modSp">
        <pc:chgData name="Benjamin Payne" userId="S::benpayne@umbc.edu::b61ff11c-ba68-49af-b001-f9f234a6aca3" providerId="AD" clId="Web-{6EF764CA-1183-4FA0-18B7-48EB741DAE16}" dt="2019-08-28T22:27:33.067" v="253" actId="14100"/>
        <pc:sldMkLst>
          <pc:docMk/>
          <pc:sldMk cId="2122360367" sldId="314"/>
        </pc:sldMkLst>
        <pc:spChg chg="add mod">
          <ac:chgData name="Benjamin Payne" userId="S::benpayne@umbc.edu::b61ff11c-ba68-49af-b001-f9f234a6aca3" providerId="AD" clId="Web-{6EF764CA-1183-4FA0-18B7-48EB741DAE16}" dt="2019-08-28T22:27:33.067" v="253" actId="14100"/>
          <ac:spMkLst>
            <pc:docMk/>
            <pc:sldMk cId="2122360367" sldId="314"/>
            <ac:spMk id="4" creationId="{FBADC04B-76E6-4CC7-89BF-8A20BCE5E9E3}"/>
          </ac:spMkLst>
        </pc:spChg>
      </pc:sldChg>
      <pc:sldChg chg="modSp">
        <pc:chgData name="Benjamin Payne" userId="S::benpayne@umbc.edu::b61ff11c-ba68-49af-b001-f9f234a6aca3" providerId="AD" clId="Web-{6EF764CA-1183-4FA0-18B7-48EB741DAE16}" dt="2019-08-28T22:26:16.478" v="155" actId="20577"/>
        <pc:sldMkLst>
          <pc:docMk/>
          <pc:sldMk cId="3084333783" sldId="332"/>
        </pc:sldMkLst>
        <pc:spChg chg="mod">
          <ac:chgData name="Benjamin Payne" userId="S::benpayne@umbc.edu::b61ff11c-ba68-49af-b001-f9f234a6aca3" providerId="AD" clId="Web-{6EF764CA-1183-4FA0-18B7-48EB741DAE16}" dt="2019-08-28T22:26:16.478" v="155" actId="20577"/>
          <ac:spMkLst>
            <pc:docMk/>
            <pc:sldMk cId="3084333783" sldId="332"/>
            <ac:spMk id="6" creationId="{FBF6DD79-D378-4119-BACF-8DEFF9BDA18A}"/>
          </ac:spMkLst>
        </pc:spChg>
      </pc:sldChg>
      <pc:sldChg chg="mod modShow">
        <pc:chgData name="Benjamin Payne" userId="S::benpayne@umbc.edu::b61ff11c-ba68-49af-b001-f9f234a6aca3" providerId="AD" clId="Web-{6EF764CA-1183-4FA0-18B7-48EB741DAE16}" dt="2019-08-28T22:25:51.504" v="144"/>
        <pc:sldMkLst>
          <pc:docMk/>
          <pc:sldMk cId="796337925" sldId="333"/>
        </pc:sldMkLst>
      </pc:sldChg>
      <pc:sldChg chg="mod modShow">
        <pc:chgData name="Benjamin Payne" userId="S::benpayne@umbc.edu::b61ff11c-ba68-49af-b001-f9f234a6aca3" providerId="AD" clId="Web-{6EF764CA-1183-4FA0-18B7-48EB741DAE16}" dt="2019-08-28T22:26:28.988" v="157"/>
        <pc:sldMkLst>
          <pc:docMk/>
          <pc:sldMk cId="2638146016" sldId="334"/>
        </pc:sldMkLst>
      </pc:sldChg>
      <pc:sldChg chg="addSp modSp">
        <pc:chgData name="Benjamin Payne" userId="S::benpayne@umbc.edu::b61ff11c-ba68-49af-b001-f9f234a6aca3" providerId="AD" clId="Web-{6EF764CA-1183-4FA0-18B7-48EB741DAE16}" dt="2019-08-28T22:25:00.582" v="93" actId="1076"/>
        <pc:sldMkLst>
          <pc:docMk/>
          <pc:sldMk cId="1746825333" sldId="337"/>
        </pc:sldMkLst>
        <pc:spChg chg="add mod">
          <ac:chgData name="Benjamin Payne" userId="S::benpayne@umbc.edu::b61ff11c-ba68-49af-b001-f9f234a6aca3" providerId="AD" clId="Web-{6EF764CA-1183-4FA0-18B7-48EB741DAE16}" dt="2019-08-28T22:25:00.582" v="93" actId="1076"/>
          <ac:spMkLst>
            <pc:docMk/>
            <pc:sldMk cId="1746825333" sldId="337"/>
            <ac:spMk id="6" creationId="{3FFE236A-BEB6-47EE-9C82-F8A169037DFB}"/>
          </ac:spMkLst>
        </pc:spChg>
      </pc:sldChg>
      <pc:sldChg chg="addSp modSp">
        <pc:chgData name="Benjamin Payne" userId="S::benpayne@umbc.edu::b61ff11c-ba68-49af-b001-f9f234a6aca3" providerId="AD" clId="Web-{6EF764CA-1183-4FA0-18B7-48EB741DAE16}" dt="2019-08-28T22:25:13.019" v="141" actId="20577"/>
        <pc:sldMkLst>
          <pc:docMk/>
          <pc:sldMk cId="3316935388" sldId="338"/>
        </pc:sldMkLst>
        <pc:spChg chg="add mod">
          <ac:chgData name="Benjamin Payne" userId="S::benpayne@umbc.edu::b61ff11c-ba68-49af-b001-f9f234a6aca3" providerId="AD" clId="Web-{6EF764CA-1183-4FA0-18B7-48EB741DAE16}" dt="2019-08-28T22:25:13.019" v="141" actId="20577"/>
          <ac:spMkLst>
            <pc:docMk/>
            <pc:sldMk cId="3316935388" sldId="338"/>
            <ac:spMk id="7" creationId="{1F2FF7EA-C02B-4D0C-A799-E060AA781BFB}"/>
          </ac:spMkLst>
        </pc:spChg>
      </pc:sldChg>
      <pc:sldChg chg="modSp">
        <pc:chgData name="Benjamin Payne" userId="S::benpayne@umbc.edu::b61ff11c-ba68-49af-b001-f9f234a6aca3" providerId="AD" clId="Web-{6EF764CA-1183-4FA0-18B7-48EB741DAE16}" dt="2019-08-28T22:09:22.155" v="39" actId="20577"/>
        <pc:sldMkLst>
          <pc:docMk/>
          <pc:sldMk cId="1048989639" sldId="361"/>
        </pc:sldMkLst>
        <pc:spChg chg="mod">
          <ac:chgData name="Benjamin Payne" userId="S::benpayne@umbc.edu::b61ff11c-ba68-49af-b001-f9f234a6aca3" providerId="AD" clId="Web-{6EF764CA-1183-4FA0-18B7-48EB741DAE16}" dt="2019-08-28T22:09:22.155" v="39" actId="20577"/>
          <ac:spMkLst>
            <pc:docMk/>
            <pc:sldMk cId="1048989639" sldId="361"/>
            <ac:spMk id="7" creationId="{FF2B5458-B8C5-475D-A300-6CA55EA8AD42}"/>
          </ac:spMkLst>
        </pc:spChg>
      </pc:sldChg>
      <pc:sldChg chg="modSp new">
        <pc:chgData name="Benjamin Payne" userId="S::benpayne@umbc.edu::b61ff11c-ba68-49af-b001-f9f234a6aca3" providerId="AD" clId="Web-{6EF764CA-1183-4FA0-18B7-48EB741DAE16}" dt="2019-08-28T22:26:02.691" v="151" actId="20577"/>
        <pc:sldMkLst>
          <pc:docMk/>
          <pc:sldMk cId="712043125" sldId="365"/>
        </pc:sldMkLst>
        <pc:spChg chg="mod">
          <ac:chgData name="Benjamin Payne" userId="S::benpayne@umbc.edu::b61ff11c-ba68-49af-b001-f9f234a6aca3" providerId="AD" clId="Web-{6EF764CA-1183-4FA0-18B7-48EB741DAE16}" dt="2019-08-28T22:26:00.895" v="148" actId="20577"/>
          <ac:spMkLst>
            <pc:docMk/>
            <pc:sldMk cId="712043125" sldId="365"/>
            <ac:spMk id="2" creationId="{8DD6D8DF-CCE9-4398-A1FA-7A6F83752990}"/>
          </ac:spMkLst>
        </pc:spChg>
        <pc:spChg chg="mod">
          <ac:chgData name="Benjamin Payne" userId="S::benpayne@umbc.edu::b61ff11c-ba68-49af-b001-f9f234a6aca3" providerId="AD" clId="Web-{6EF764CA-1183-4FA0-18B7-48EB741DAE16}" dt="2019-08-28T22:26:02.691" v="151" actId="20577"/>
          <ac:spMkLst>
            <pc:docMk/>
            <pc:sldMk cId="712043125" sldId="365"/>
            <ac:spMk id="3" creationId="{4AD35E6A-6407-41D1-BB68-233C9ED8FECA}"/>
          </ac:spMkLst>
        </pc:spChg>
      </pc:sldChg>
      <pc:sldChg chg="modSp new">
        <pc:chgData name="Benjamin Payne" userId="S::benpayne@umbc.edu::b61ff11c-ba68-49af-b001-f9f234a6aca3" providerId="AD" clId="Web-{6EF764CA-1183-4FA0-18B7-48EB741DAE16}" dt="2019-08-28T22:26:39.113" v="164" actId="20577"/>
        <pc:sldMkLst>
          <pc:docMk/>
          <pc:sldMk cId="3344612399" sldId="366"/>
        </pc:sldMkLst>
        <pc:spChg chg="mod">
          <ac:chgData name="Benjamin Payne" userId="S::benpayne@umbc.edu::b61ff11c-ba68-49af-b001-f9f234a6aca3" providerId="AD" clId="Web-{6EF764CA-1183-4FA0-18B7-48EB741DAE16}" dt="2019-08-28T22:26:37.285" v="161" actId="20577"/>
          <ac:spMkLst>
            <pc:docMk/>
            <pc:sldMk cId="3344612399" sldId="366"/>
            <ac:spMk id="2" creationId="{F53903A7-5FA4-43B2-B1E2-51226060E3C0}"/>
          </ac:spMkLst>
        </pc:spChg>
        <pc:spChg chg="mod">
          <ac:chgData name="Benjamin Payne" userId="S::benpayne@umbc.edu::b61ff11c-ba68-49af-b001-f9f234a6aca3" providerId="AD" clId="Web-{6EF764CA-1183-4FA0-18B7-48EB741DAE16}" dt="2019-08-28T22:26:39.113" v="164" actId="20577"/>
          <ac:spMkLst>
            <pc:docMk/>
            <pc:sldMk cId="3344612399" sldId="366"/>
            <ac:spMk id="3" creationId="{C6F3EA1A-5882-4DD1-AAEF-438DE4259C0D}"/>
          </ac:spMkLst>
        </pc:spChg>
      </pc:sldChg>
    </pc:docChg>
  </pc:docChgLst>
  <pc:docChgLst>
    <pc:chgData name="Benjamin Payne" userId="S::benpayne@umbc.edu::b61ff11c-ba68-49af-b001-f9f234a6aca3" providerId="AD" clId="Web-{9704591E-E2B1-6E8D-1BB9-2ABF62009292}"/>
    <pc:docChg chg="modSld">
      <pc:chgData name="Benjamin Payne" userId="S::benpayne@umbc.edu::b61ff11c-ba68-49af-b001-f9f234a6aca3" providerId="AD" clId="Web-{9704591E-E2B1-6E8D-1BB9-2ABF62009292}" dt="2018-12-30T00:28:56.593" v="15" actId="20577"/>
      <pc:docMkLst>
        <pc:docMk/>
      </pc:docMkLst>
      <pc:sldChg chg="addSp modSp">
        <pc:chgData name="Benjamin Payne" userId="S::benpayne@umbc.edu::b61ff11c-ba68-49af-b001-f9f234a6aca3" providerId="AD" clId="Web-{9704591E-E2B1-6E8D-1BB9-2ABF62009292}" dt="2018-12-30T00:28:17.562" v="9" actId="1076"/>
        <pc:sldMkLst>
          <pc:docMk/>
          <pc:sldMk cId="1139464394" sldId="305"/>
        </pc:sldMkLst>
        <pc:picChg chg="add mod">
          <ac:chgData name="Benjamin Payne" userId="S::benpayne@umbc.edu::b61ff11c-ba68-49af-b001-f9f234a6aca3" providerId="AD" clId="Web-{9704591E-E2B1-6E8D-1BB9-2ABF62009292}" dt="2018-12-30T00:28:17.562" v="9" actId="1076"/>
          <ac:picMkLst>
            <pc:docMk/>
            <pc:sldMk cId="1139464394" sldId="305"/>
            <ac:picMk id="3" creationId="{220374E5-3C4A-4DD5-9E83-E549B30B04FF}"/>
          </ac:picMkLst>
        </pc:picChg>
      </pc:sldChg>
      <pc:sldChg chg="modSp">
        <pc:chgData name="Benjamin Payne" userId="S::benpayne@umbc.edu::b61ff11c-ba68-49af-b001-f9f234a6aca3" providerId="AD" clId="Web-{9704591E-E2B1-6E8D-1BB9-2ABF62009292}" dt="2018-12-30T00:26:49.405" v="5" actId="20577"/>
        <pc:sldMkLst>
          <pc:docMk/>
          <pc:sldMk cId="1204432836" sldId="308"/>
        </pc:sldMkLst>
        <pc:spChg chg="mod">
          <ac:chgData name="Benjamin Payne" userId="S::benpayne@umbc.edu::b61ff11c-ba68-49af-b001-f9f234a6aca3" providerId="AD" clId="Web-{9704591E-E2B1-6E8D-1BB9-2ABF62009292}" dt="2018-12-30T00:26:49.405" v="5" actId="20577"/>
          <ac:spMkLst>
            <pc:docMk/>
            <pc:sldMk cId="1204432836" sldId="308"/>
            <ac:spMk id="6" creationId="{3D474C7D-15CD-4544-866A-4E4EA119601A}"/>
          </ac:spMkLst>
        </pc:spChg>
      </pc:sldChg>
      <pc:sldChg chg="modSp">
        <pc:chgData name="Benjamin Payne" userId="S::benpayne@umbc.edu::b61ff11c-ba68-49af-b001-f9f234a6aca3" providerId="AD" clId="Web-{9704591E-E2B1-6E8D-1BB9-2ABF62009292}" dt="2018-12-30T00:28:47.156" v="10" actId="20577"/>
        <pc:sldMkLst>
          <pc:docMk/>
          <pc:sldMk cId="1968223743" sldId="311"/>
        </pc:sldMkLst>
        <pc:spChg chg="mod">
          <ac:chgData name="Benjamin Payne" userId="S::benpayne@umbc.edu::b61ff11c-ba68-49af-b001-f9f234a6aca3" providerId="AD" clId="Web-{9704591E-E2B1-6E8D-1BB9-2ABF62009292}" dt="2018-12-30T00:28:47.156" v="10" actId="20577"/>
          <ac:spMkLst>
            <pc:docMk/>
            <pc:sldMk cId="1968223743" sldId="311"/>
            <ac:spMk id="4" creationId="{B392B75E-7123-45B2-811F-25FA0070ABF9}"/>
          </ac:spMkLst>
        </pc:spChg>
      </pc:sldChg>
      <pc:sldChg chg="modSp">
        <pc:chgData name="Benjamin Payne" userId="S::benpayne@umbc.edu::b61ff11c-ba68-49af-b001-f9f234a6aca3" providerId="AD" clId="Web-{9704591E-E2B1-6E8D-1BB9-2ABF62009292}" dt="2018-12-29T23:04:16.978" v="0" actId="20577"/>
        <pc:sldMkLst>
          <pc:docMk/>
          <pc:sldMk cId="2122360367" sldId="314"/>
        </pc:sldMkLst>
        <pc:spChg chg="mod">
          <ac:chgData name="Benjamin Payne" userId="S::benpayne@umbc.edu::b61ff11c-ba68-49af-b001-f9f234a6aca3" providerId="AD" clId="Web-{9704591E-E2B1-6E8D-1BB9-2ABF62009292}" dt="2018-12-29T23:04:16.978" v="0" actId="20577"/>
          <ac:spMkLst>
            <pc:docMk/>
            <pc:sldMk cId="2122360367" sldId="314"/>
            <ac:spMk id="3" creationId="{502A89A5-E10C-4E54-AD4C-F26F7333A07B}"/>
          </ac:spMkLst>
        </pc:spChg>
      </pc:sldChg>
      <pc:sldChg chg="modSp">
        <pc:chgData name="Benjamin Payne" userId="S::benpayne@umbc.edu::b61ff11c-ba68-49af-b001-f9f234a6aca3" providerId="AD" clId="Web-{9704591E-E2B1-6E8D-1BB9-2ABF62009292}" dt="2018-12-30T00:28:55.625" v="13" actId="20577"/>
        <pc:sldMkLst>
          <pc:docMk/>
          <pc:sldMk cId="3295623689" sldId="327"/>
        </pc:sldMkLst>
        <pc:spChg chg="mod">
          <ac:chgData name="Benjamin Payne" userId="S::benpayne@umbc.edu::b61ff11c-ba68-49af-b001-f9f234a6aca3" providerId="AD" clId="Web-{9704591E-E2B1-6E8D-1BB9-2ABF62009292}" dt="2018-12-30T00:28:55.625" v="13" actId="20577"/>
          <ac:spMkLst>
            <pc:docMk/>
            <pc:sldMk cId="3295623689" sldId="327"/>
            <ac:spMk id="5" creationId="{C7A6D00F-769A-4268-9AF8-6B766CD8D8E4}"/>
          </ac:spMkLst>
        </pc:spChg>
      </pc:sldChg>
    </pc:docChg>
  </pc:docChgLst>
  <pc:docChgLst>
    <pc:chgData name="Benjamin Payne" userId="S::benpayne@umbc.edu::b61ff11c-ba68-49af-b001-f9f234a6aca3" providerId="AD" clId="Web-{C346763E-CF70-F69A-D252-2778DB0F181F}"/>
    <pc:docChg chg="modSld">
      <pc:chgData name="Benjamin Payne" userId="S::benpayne@umbc.edu::b61ff11c-ba68-49af-b001-f9f234a6aca3" providerId="AD" clId="Web-{C346763E-CF70-F69A-D252-2778DB0F181F}" dt="2018-08-26T16:41:52.087" v="57" actId="20577"/>
      <pc:docMkLst>
        <pc:docMk/>
      </pc:docMkLst>
      <pc:sldChg chg="modSp">
        <pc:chgData name="Benjamin Payne" userId="S::benpayne@umbc.edu::b61ff11c-ba68-49af-b001-f9f234a6aca3" providerId="AD" clId="Web-{C346763E-CF70-F69A-D252-2778DB0F181F}" dt="2018-08-26T16:41:51.008" v="55" actId="20577"/>
        <pc:sldMkLst>
          <pc:docMk/>
          <pc:sldMk cId="3290346934" sldId="313"/>
        </pc:sldMkLst>
        <pc:spChg chg="mod">
          <ac:chgData name="Benjamin Payne" userId="S::benpayne@umbc.edu::b61ff11c-ba68-49af-b001-f9f234a6aca3" providerId="AD" clId="Web-{C346763E-CF70-F69A-D252-2778DB0F181F}" dt="2018-08-26T16:41:51.008" v="55" actId="20577"/>
          <ac:spMkLst>
            <pc:docMk/>
            <pc:sldMk cId="3290346934" sldId="313"/>
            <ac:spMk id="2" creationId="{B103C4C7-DE11-4EEA-AC29-244F2F61E46E}"/>
          </ac:spMkLst>
        </pc:spChg>
        <pc:spChg chg="mod">
          <ac:chgData name="Benjamin Payne" userId="S::benpayne@umbc.edu::b61ff11c-ba68-49af-b001-f9f234a6aca3" providerId="AD" clId="Web-{C346763E-CF70-F69A-D252-2778DB0F181F}" dt="2018-08-26T16:41:35.774" v="44" actId="20577"/>
          <ac:spMkLst>
            <pc:docMk/>
            <pc:sldMk cId="3290346934" sldId="313"/>
            <ac:spMk id="3" creationId="{03E7349D-D4D0-4BD6-9078-DDEBCAD096C3}"/>
          </ac:spMkLst>
        </pc:spChg>
      </pc:sldChg>
    </pc:docChg>
  </pc:docChgLst>
  <pc:docChgLst>
    <pc:chgData name="Benjamin Payne" userId="S::benpayne@umbc.edu::b61ff11c-ba68-49af-b001-f9f234a6aca3" providerId="AD" clId="Web-{AA0DB425-96EB-2B2A-68A6-A19FDA13F287}"/>
    <pc:docChg chg="modSld">
      <pc:chgData name="Benjamin Payne" userId="S::benpayne@umbc.edu::b61ff11c-ba68-49af-b001-f9f234a6aca3" providerId="AD" clId="Web-{AA0DB425-96EB-2B2A-68A6-A19FDA13F287}" dt="2019-01-30T00:59:54.904" v="392" actId="20577"/>
      <pc:docMkLst>
        <pc:docMk/>
      </pc:docMkLst>
      <pc:sldChg chg="modSp">
        <pc:chgData name="Benjamin Payne" userId="S::benpayne@umbc.edu::b61ff11c-ba68-49af-b001-f9f234a6aca3" providerId="AD" clId="Web-{AA0DB425-96EB-2B2A-68A6-A19FDA13F287}" dt="2019-01-30T00:46:05.468" v="22" actId="20577"/>
        <pc:sldMkLst>
          <pc:docMk/>
          <pc:sldMk cId="109857222" sldId="256"/>
        </pc:sldMkLst>
        <pc:spChg chg="mod">
          <ac:chgData name="Benjamin Payne" userId="S::benpayne@umbc.edu::b61ff11c-ba68-49af-b001-f9f234a6aca3" providerId="AD" clId="Web-{AA0DB425-96EB-2B2A-68A6-A19FDA13F287}" dt="2019-01-30T00:46:05.468" v="22" actId="20577"/>
          <ac:spMkLst>
            <pc:docMk/>
            <pc:sldMk cId="109857222" sldId="256"/>
            <ac:spMk id="3" creationId="{00000000-0000-0000-0000-000000000000}"/>
          </ac:spMkLst>
        </pc:spChg>
      </pc:sldChg>
      <pc:sldChg chg="modSp">
        <pc:chgData name="Benjamin Payne" userId="S::benpayne@umbc.edu::b61ff11c-ba68-49af-b001-f9f234a6aca3" providerId="AD" clId="Web-{AA0DB425-96EB-2B2A-68A6-A19FDA13F287}" dt="2019-01-30T00:47:32.550" v="70" actId="20577"/>
        <pc:sldMkLst>
          <pc:docMk/>
          <pc:sldMk cId="3638516464" sldId="258"/>
        </pc:sldMkLst>
        <pc:spChg chg="mod">
          <ac:chgData name="Benjamin Payne" userId="S::benpayne@umbc.edu::b61ff11c-ba68-49af-b001-f9f234a6aca3" providerId="AD" clId="Web-{AA0DB425-96EB-2B2A-68A6-A19FDA13F287}" dt="2019-01-30T00:47:32.550" v="70" actId="20577"/>
          <ac:spMkLst>
            <pc:docMk/>
            <pc:sldMk cId="3638516464" sldId="258"/>
            <ac:spMk id="3" creationId="{C9592A17-C0D4-468F-AD2B-FB8CE21AC6D5}"/>
          </ac:spMkLst>
        </pc:spChg>
      </pc:sldChg>
      <pc:sldChg chg="modSp">
        <pc:chgData name="Benjamin Payne" userId="S::benpayne@umbc.edu::b61ff11c-ba68-49af-b001-f9f234a6aca3" providerId="AD" clId="Web-{AA0DB425-96EB-2B2A-68A6-A19FDA13F287}" dt="2019-01-30T00:48:50.224" v="133" actId="20577"/>
        <pc:sldMkLst>
          <pc:docMk/>
          <pc:sldMk cId="3915717569" sldId="282"/>
        </pc:sldMkLst>
        <pc:spChg chg="mod">
          <ac:chgData name="Benjamin Payne" userId="S::benpayne@umbc.edu::b61ff11c-ba68-49af-b001-f9f234a6aca3" providerId="AD" clId="Web-{AA0DB425-96EB-2B2A-68A6-A19FDA13F287}" dt="2019-01-30T00:48:50.224" v="133" actId="20577"/>
          <ac:spMkLst>
            <pc:docMk/>
            <pc:sldMk cId="3915717569" sldId="282"/>
            <ac:spMk id="3" creationId="{DC5B9FEB-0F53-4009-8F02-028EFF58FE0B}"/>
          </ac:spMkLst>
        </pc:spChg>
      </pc:sldChg>
      <pc:sldChg chg="modSp">
        <pc:chgData name="Benjamin Payne" userId="S::benpayne@umbc.edu::b61ff11c-ba68-49af-b001-f9f234a6aca3" providerId="AD" clId="Web-{AA0DB425-96EB-2B2A-68A6-A19FDA13F287}" dt="2019-01-30T00:51:15.886" v="268" actId="20577"/>
        <pc:sldMkLst>
          <pc:docMk/>
          <pc:sldMk cId="1316053804" sldId="283"/>
        </pc:sldMkLst>
        <pc:spChg chg="mod">
          <ac:chgData name="Benjamin Payne" userId="S::benpayne@umbc.edu::b61ff11c-ba68-49af-b001-f9f234a6aca3" providerId="AD" clId="Web-{AA0DB425-96EB-2B2A-68A6-A19FDA13F287}" dt="2019-01-30T00:51:06.213" v="244" actId="20577"/>
          <ac:spMkLst>
            <pc:docMk/>
            <pc:sldMk cId="1316053804" sldId="283"/>
            <ac:spMk id="3" creationId="{E99E1B89-FFE2-4D51-8F92-85A774213868}"/>
          </ac:spMkLst>
        </pc:spChg>
        <pc:spChg chg="mod">
          <ac:chgData name="Benjamin Payne" userId="S::benpayne@umbc.edu::b61ff11c-ba68-49af-b001-f9f234a6aca3" providerId="AD" clId="Web-{AA0DB425-96EB-2B2A-68A6-A19FDA13F287}" dt="2019-01-30T00:51:15.886" v="268" actId="20577"/>
          <ac:spMkLst>
            <pc:docMk/>
            <pc:sldMk cId="1316053804" sldId="283"/>
            <ac:spMk id="4" creationId="{247099E7-9E25-484C-95AE-6B82A119B5B0}"/>
          </ac:spMkLst>
        </pc:spChg>
      </pc:sldChg>
      <pc:sldChg chg="modSp">
        <pc:chgData name="Benjamin Payne" userId="S::benpayne@umbc.edu::b61ff11c-ba68-49af-b001-f9f234a6aca3" providerId="AD" clId="Web-{AA0DB425-96EB-2B2A-68A6-A19FDA13F287}" dt="2019-01-30T00:53:50.188" v="300" actId="14100"/>
        <pc:sldMkLst>
          <pc:docMk/>
          <pc:sldMk cId="1442927395" sldId="289"/>
        </pc:sldMkLst>
        <pc:spChg chg="mod">
          <ac:chgData name="Benjamin Payne" userId="S::benpayne@umbc.edu::b61ff11c-ba68-49af-b001-f9f234a6aca3" providerId="AD" clId="Web-{AA0DB425-96EB-2B2A-68A6-A19FDA13F287}" dt="2019-01-30T00:53:50.188" v="300" actId="14100"/>
          <ac:spMkLst>
            <pc:docMk/>
            <pc:sldMk cId="1442927395" sldId="289"/>
            <ac:spMk id="5" creationId="{9CD2C25A-07B9-4C53-995D-3125C0503345}"/>
          </ac:spMkLst>
        </pc:spChg>
      </pc:sldChg>
      <pc:sldChg chg="modSp">
        <pc:chgData name="Benjamin Payne" userId="S::benpayne@umbc.edu::b61ff11c-ba68-49af-b001-f9f234a6aca3" providerId="AD" clId="Web-{AA0DB425-96EB-2B2A-68A6-A19FDA13F287}" dt="2019-01-30T00:54:06.485" v="322" actId="14100"/>
        <pc:sldMkLst>
          <pc:docMk/>
          <pc:sldMk cId="3579465122" sldId="290"/>
        </pc:sldMkLst>
        <pc:spChg chg="mod">
          <ac:chgData name="Benjamin Payne" userId="S::benpayne@umbc.edu::b61ff11c-ba68-49af-b001-f9f234a6aca3" providerId="AD" clId="Web-{AA0DB425-96EB-2B2A-68A6-A19FDA13F287}" dt="2019-01-30T00:54:06.485" v="322" actId="14100"/>
          <ac:spMkLst>
            <pc:docMk/>
            <pc:sldMk cId="3579465122" sldId="290"/>
            <ac:spMk id="7" creationId="{29BE6D08-13CF-4F81-B4B0-313301C44DF5}"/>
          </ac:spMkLst>
        </pc:spChg>
      </pc:sldChg>
      <pc:sldChg chg="addSp modSp">
        <pc:chgData name="Benjamin Payne" userId="S::benpayne@umbc.edu::b61ff11c-ba68-49af-b001-f9f234a6aca3" providerId="AD" clId="Web-{AA0DB425-96EB-2B2A-68A6-A19FDA13F287}" dt="2019-01-30T00:49:10.241" v="145" actId="1076"/>
        <pc:sldMkLst>
          <pc:docMk/>
          <pc:sldMk cId="2921916629" sldId="306"/>
        </pc:sldMkLst>
        <pc:spChg chg="add mod">
          <ac:chgData name="Benjamin Payne" userId="S::benpayne@umbc.edu::b61ff11c-ba68-49af-b001-f9f234a6aca3" providerId="AD" clId="Web-{AA0DB425-96EB-2B2A-68A6-A19FDA13F287}" dt="2019-01-30T00:49:10.241" v="145" actId="1076"/>
          <ac:spMkLst>
            <pc:docMk/>
            <pc:sldMk cId="2921916629" sldId="306"/>
            <ac:spMk id="6" creationId="{00709269-0568-4688-9A00-8ED77BD9A48A}"/>
          </ac:spMkLst>
        </pc:spChg>
      </pc:sldChg>
      <pc:sldChg chg="modSp">
        <pc:chgData name="Benjamin Payne" userId="S::benpayne@umbc.edu::b61ff11c-ba68-49af-b001-f9f234a6aca3" providerId="AD" clId="Web-{AA0DB425-96EB-2B2A-68A6-A19FDA13F287}" dt="2019-01-30T00:59:17.028" v="347" actId="20577"/>
        <pc:sldMkLst>
          <pc:docMk/>
          <pc:sldMk cId="3454123665" sldId="310"/>
        </pc:sldMkLst>
        <pc:spChg chg="mod">
          <ac:chgData name="Benjamin Payne" userId="S::benpayne@umbc.edu::b61ff11c-ba68-49af-b001-f9f234a6aca3" providerId="AD" clId="Web-{AA0DB425-96EB-2B2A-68A6-A19FDA13F287}" dt="2019-01-30T00:59:17.028" v="347" actId="20577"/>
          <ac:spMkLst>
            <pc:docMk/>
            <pc:sldMk cId="3454123665" sldId="310"/>
            <ac:spMk id="3" creationId="{52A56910-6F5E-44B2-8A38-5E6525782E04}"/>
          </ac:spMkLst>
        </pc:spChg>
      </pc:sldChg>
      <pc:sldChg chg="addSp modSp">
        <pc:chgData name="Benjamin Payne" userId="S::benpayne@umbc.edu::b61ff11c-ba68-49af-b001-f9f234a6aca3" providerId="AD" clId="Web-{AA0DB425-96EB-2B2A-68A6-A19FDA13F287}" dt="2019-01-30T00:47:03.111" v="58" actId="20577"/>
        <pc:sldMkLst>
          <pc:docMk/>
          <pc:sldMk cId="2495309127" sldId="317"/>
        </pc:sldMkLst>
        <pc:spChg chg="add mod">
          <ac:chgData name="Benjamin Payne" userId="S::benpayne@umbc.edu::b61ff11c-ba68-49af-b001-f9f234a6aca3" providerId="AD" clId="Web-{AA0DB425-96EB-2B2A-68A6-A19FDA13F287}" dt="2019-01-30T00:47:03.111" v="58" actId="20577"/>
          <ac:spMkLst>
            <pc:docMk/>
            <pc:sldMk cId="2495309127" sldId="317"/>
            <ac:spMk id="6" creationId="{D13C2841-0176-416D-970C-AFEFD1C9CC56}"/>
          </ac:spMkLst>
        </pc:spChg>
      </pc:sldChg>
      <pc:sldChg chg="modSp">
        <pc:chgData name="Benjamin Payne" userId="S::benpayne@umbc.edu::b61ff11c-ba68-49af-b001-f9f234a6aca3" providerId="AD" clId="Web-{AA0DB425-96EB-2B2A-68A6-A19FDA13F287}" dt="2019-01-30T00:59:41.403" v="361" actId="20577"/>
        <pc:sldMkLst>
          <pc:docMk/>
          <pc:sldMk cId="796337925" sldId="333"/>
        </pc:sldMkLst>
        <pc:spChg chg="mod">
          <ac:chgData name="Benjamin Payne" userId="S::benpayne@umbc.edu::b61ff11c-ba68-49af-b001-f9f234a6aca3" providerId="AD" clId="Web-{AA0DB425-96EB-2B2A-68A6-A19FDA13F287}" dt="2019-01-30T00:59:41.403" v="361" actId="20577"/>
          <ac:spMkLst>
            <pc:docMk/>
            <pc:sldMk cId="796337925" sldId="333"/>
            <ac:spMk id="7" creationId="{EE0657C3-F376-4B73-9F21-19EA5C15021A}"/>
          </ac:spMkLst>
        </pc:spChg>
      </pc:sldChg>
      <pc:sldChg chg="modSp">
        <pc:chgData name="Benjamin Payne" userId="S::benpayne@umbc.edu::b61ff11c-ba68-49af-b001-f9f234a6aca3" providerId="AD" clId="Web-{AA0DB425-96EB-2B2A-68A6-A19FDA13F287}" dt="2019-01-30T00:59:54.888" v="391" actId="20577"/>
        <pc:sldMkLst>
          <pc:docMk/>
          <pc:sldMk cId="2638146016" sldId="334"/>
        </pc:sldMkLst>
        <pc:spChg chg="mod">
          <ac:chgData name="Benjamin Payne" userId="S::benpayne@umbc.edu::b61ff11c-ba68-49af-b001-f9f234a6aca3" providerId="AD" clId="Web-{AA0DB425-96EB-2B2A-68A6-A19FDA13F287}" dt="2019-01-30T00:59:54.888" v="391" actId="20577"/>
          <ac:spMkLst>
            <pc:docMk/>
            <pc:sldMk cId="2638146016" sldId="334"/>
            <ac:spMk id="7" creationId="{7F08DB92-783F-483E-9146-4E1EFF3CED8B}"/>
          </ac:spMkLst>
        </pc:spChg>
      </pc:sldChg>
    </pc:docChg>
  </pc:docChgLst>
  <pc:docChgLst>
    <pc:chgData name="Benjamin Payne" userId="S::benpayne@umbc.edu::b61ff11c-ba68-49af-b001-f9f234a6aca3" providerId="AD" clId="Web-{41109C4D-3AD1-9A94-5BC4-3B6B698A17E7}"/>
    <pc:docChg chg="addSld modSld">
      <pc:chgData name="Benjamin Payne" userId="S::benpayne@umbc.edu::b61ff11c-ba68-49af-b001-f9f234a6aca3" providerId="AD" clId="Web-{41109C4D-3AD1-9A94-5BC4-3B6B698A17E7}" dt="2019-11-27T01:27:53.564" v="14" actId="20577"/>
      <pc:docMkLst>
        <pc:docMk/>
      </pc:docMkLst>
      <pc:sldChg chg="modSp new">
        <pc:chgData name="Benjamin Payne" userId="S::benpayne@umbc.edu::b61ff11c-ba68-49af-b001-f9f234a6aca3" providerId="AD" clId="Web-{41109C4D-3AD1-9A94-5BC4-3B6B698A17E7}" dt="2019-11-27T01:27:53.564" v="13" actId="20577"/>
        <pc:sldMkLst>
          <pc:docMk/>
          <pc:sldMk cId="1785272258" sldId="367"/>
        </pc:sldMkLst>
        <pc:spChg chg="mod">
          <ac:chgData name="Benjamin Payne" userId="S::benpayne@umbc.edu::b61ff11c-ba68-49af-b001-f9f234a6aca3" providerId="AD" clId="Web-{41109C4D-3AD1-9A94-5BC4-3B6B698A17E7}" dt="2019-11-27T01:27:51.392" v="9" actId="20577"/>
          <ac:spMkLst>
            <pc:docMk/>
            <pc:sldMk cId="1785272258" sldId="367"/>
            <ac:spMk id="2" creationId="{A152BE65-81E9-48FD-A04B-BA0B32B642A8}"/>
          </ac:spMkLst>
        </pc:spChg>
        <pc:spChg chg="mod">
          <ac:chgData name="Benjamin Payne" userId="S::benpayne@umbc.edu::b61ff11c-ba68-49af-b001-f9f234a6aca3" providerId="AD" clId="Web-{41109C4D-3AD1-9A94-5BC4-3B6B698A17E7}" dt="2019-11-27T01:27:53.564" v="13" actId="20577"/>
          <ac:spMkLst>
            <pc:docMk/>
            <pc:sldMk cId="1785272258" sldId="367"/>
            <ac:spMk id="3" creationId="{81CAF895-BB7C-413F-B602-A9D491C9EAF0}"/>
          </ac:spMkLst>
        </pc:spChg>
      </pc:sldChg>
    </pc:docChg>
  </pc:docChgLst>
  <pc:docChgLst>
    <pc:chgData clId="Web-{D78C0CAE-58BD-4AE6-B3B5-636F5EB98C45}"/>
    <pc:docChg chg="modSld">
      <pc:chgData name="" userId="" providerId="" clId="Web-{D78C0CAE-58BD-4AE6-B3B5-636F5EB98C45}" dt="2020-01-24T02:16:51.629" v="5" actId="20577"/>
      <pc:docMkLst>
        <pc:docMk/>
      </pc:docMkLst>
      <pc:sldChg chg="modSp">
        <pc:chgData name="" userId="" providerId="" clId="Web-{D78C0CAE-58BD-4AE6-B3B5-636F5EB98C45}" dt="2020-01-24T02:16:51.629" v="4" actId="20577"/>
        <pc:sldMkLst>
          <pc:docMk/>
          <pc:sldMk cId="3201166040" sldId="268"/>
        </pc:sldMkLst>
        <pc:spChg chg="mod">
          <ac:chgData name="" userId="" providerId="" clId="Web-{D78C0CAE-58BD-4AE6-B3B5-636F5EB98C45}" dt="2020-01-24T02:16:51.629" v="4" actId="20577"/>
          <ac:spMkLst>
            <pc:docMk/>
            <pc:sldMk cId="3201166040" sldId="268"/>
            <ac:spMk id="3" creationId="{0E96B853-006F-4B8E-9902-C577175E35D6}"/>
          </ac:spMkLst>
        </pc:spChg>
      </pc:sldChg>
    </pc:docChg>
  </pc:docChgLst>
  <pc:docChgLst>
    <pc:chgData name="Benjamin Payne" userId="S::benpayne@umbc.edu::b61ff11c-ba68-49af-b001-f9f234a6aca3" providerId="AD" clId="Web-{CA5AD7B6-96D0-851E-AAC8-DB64110B16E2}"/>
    <pc:docChg chg="modSld">
      <pc:chgData name="Benjamin Payne" userId="S::benpayne@umbc.edu::b61ff11c-ba68-49af-b001-f9f234a6aca3" providerId="AD" clId="Web-{CA5AD7B6-96D0-851E-AAC8-DB64110B16E2}" dt="2018-08-26T15:44:47.448" v="7" actId="20577"/>
      <pc:docMkLst>
        <pc:docMk/>
      </pc:docMkLst>
      <pc:sldChg chg="modSp">
        <pc:chgData name="Benjamin Payne" userId="S::benpayne@umbc.edu::b61ff11c-ba68-49af-b001-f9f234a6aca3" providerId="AD" clId="Web-{CA5AD7B6-96D0-851E-AAC8-DB64110B16E2}" dt="2018-08-26T15:44:47.448" v="6" actId="20577"/>
        <pc:sldMkLst>
          <pc:docMk/>
          <pc:sldMk cId="3290346934" sldId="313"/>
        </pc:sldMkLst>
        <pc:spChg chg="mod">
          <ac:chgData name="Benjamin Payne" userId="S::benpayne@umbc.edu::b61ff11c-ba68-49af-b001-f9f234a6aca3" providerId="AD" clId="Web-{CA5AD7B6-96D0-851E-AAC8-DB64110B16E2}" dt="2018-08-26T15:44:47.448" v="6" actId="20577"/>
          <ac:spMkLst>
            <pc:docMk/>
            <pc:sldMk cId="3290346934" sldId="313"/>
            <ac:spMk id="3" creationId="{03E7349D-D4D0-4BD6-9078-DDEBCAD096C3}"/>
          </ac:spMkLst>
        </pc:spChg>
      </pc:sldChg>
    </pc:docChg>
  </pc:docChgLst>
  <pc:docChgLst>
    <pc:chgData name="Benjamin Payne" userId="S::benpayne@umbc.edu::b61ff11c-ba68-49af-b001-f9f234a6aca3" providerId="AD" clId="Web-{6BB6B155-097D-18BD-353D-FE07ED79A174}"/>
    <pc:docChg chg="modSld">
      <pc:chgData name="Benjamin Payne" userId="S::benpayne@umbc.edu::b61ff11c-ba68-49af-b001-f9f234a6aca3" providerId="AD" clId="Web-{6BB6B155-097D-18BD-353D-FE07ED79A174}" dt="2018-08-25T18:34:41.128" v="26" actId="20577"/>
      <pc:docMkLst>
        <pc:docMk/>
      </pc:docMkLst>
      <pc:sldChg chg="modSp">
        <pc:chgData name="Benjamin Payne" userId="S::benpayne@umbc.edu::b61ff11c-ba68-49af-b001-f9f234a6aca3" providerId="AD" clId="Web-{6BB6B155-097D-18BD-353D-FE07ED79A174}" dt="2018-08-25T18:34:39.690" v="24" actId="20577"/>
        <pc:sldMkLst>
          <pc:docMk/>
          <pc:sldMk cId="109857222" sldId="256"/>
        </pc:sldMkLst>
        <pc:spChg chg="mod">
          <ac:chgData name="Benjamin Payne" userId="S::benpayne@umbc.edu::b61ff11c-ba68-49af-b001-f9f234a6aca3" providerId="AD" clId="Web-{6BB6B155-097D-18BD-353D-FE07ED79A174}" dt="2018-08-25T18:34:39.690" v="24" actId="20577"/>
          <ac:spMkLst>
            <pc:docMk/>
            <pc:sldMk cId="109857222" sldId="256"/>
            <ac:spMk id="4" creationId="{5341FA58-9DF1-4734-B33B-71ED1A7CD32C}"/>
          </ac:spMkLst>
        </pc:spChg>
      </pc:sldChg>
    </pc:docChg>
  </pc:docChgLst>
  <pc:docChgLst>
    <pc:chgData name="Benjamin Payne" userId="S::benpayne@umbc.edu::b61ff11c-ba68-49af-b001-f9f234a6aca3" providerId="AD" clId="Web-{B47B66EE-106A-BF73-ED5E-BE90D7BC8436}"/>
    <pc:docChg chg="modSld">
      <pc:chgData name="Benjamin Payne" userId="S::benpayne@umbc.edu::b61ff11c-ba68-49af-b001-f9f234a6aca3" providerId="AD" clId="Web-{B47B66EE-106A-BF73-ED5E-BE90D7BC8436}" dt="2018-08-22T15:40:42.958" v="18" actId="20577"/>
      <pc:docMkLst>
        <pc:docMk/>
      </pc:docMkLst>
      <pc:sldChg chg="modSp">
        <pc:chgData name="Benjamin Payne" userId="S::benpayne@umbc.edu::b61ff11c-ba68-49af-b001-f9f234a6aca3" providerId="AD" clId="Web-{B47B66EE-106A-BF73-ED5E-BE90D7BC8436}" dt="2018-08-22T15:40:40.755" v="16" actId="20577"/>
        <pc:sldMkLst>
          <pc:docMk/>
          <pc:sldMk cId="1316053804" sldId="283"/>
        </pc:sldMkLst>
        <pc:spChg chg="mod">
          <ac:chgData name="Benjamin Payne" userId="S::benpayne@umbc.edu::b61ff11c-ba68-49af-b001-f9f234a6aca3" providerId="AD" clId="Web-{B47B66EE-106A-BF73-ED5E-BE90D7BC8436}" dt="2018-08-22T15:40:40.755" v="16" actId="20577"/>
          <ac:spMkLst>
            <pc:docMk/>
            <pc:sldMk cId="1316053804" sldId="283"/>
            <ac:spMk id="3" creationId="{E99E1B89-FFE2-4D51-8F92-85A774213868}"/>
          </ac:spMkLst>
        </pc:spChg>
        <pc:spChg chg="mod">
          <ac:chgData name="Benjamin Payne" userId="S::benpayne@umbc.edu::b61ff11c-ba68-49af-b001-f9f234a6aca3" providerId="AD" clId="Web-{B47B66EE-106A-BF73-ED5E-BE90D7BC8436}" dt="2018-08-22T15:40:39.677" v="15" actId="20577"/>
          <ac:spMkLst>
            <pc:docMk/>
            <pc:sldMk cId="1316053804" sldId="283"/>
            <ac:spMk id="4" creationId="{247099E7-9E25-484C-95AE-6B82A119B5B0}"/>
          </ac:spMkLst>
        </pc:spChg>
      </pc:sldChg>
    </pc:docChg>
  </pc:docChgLst>
  <pc:docChgLst>
    <pc:chgData name="Benjamin Payne" userId="S::benpayne@umbc.edu::b61ff11c-ba68-49af-b001-f9f234a6aca3" providerId="AD" clId="Web-{DE07951E-191F-C2B7-AE65-620988072C2B}"/>
    <pc:docChg chg="modSld">
      <pc:chgData name="Benjamin Payne" userId="S::benpayne@umbc.edu::b61ff11c-ba68-49af-b001-f9f234a6aca3" providerId="AD" clId="Web-{DE07951E-191F-C2B7-AE65-620988072C2B}" dt="2019-11-24T23:45:30.971" v="40"/>
      <pc:docMkLst>
        <pc:docMk/>
      </pc:docMkLst>
      <pc:sldChg chg="modSp">
        <pc:chgData name="Benjamin Payne" userId="S::benpayne@umbc.edu::b61ff11c-ba68-49af-b001-f9f234a6aca3" providerId="AD" clId="Web-{DE07951E-191F-C2B7-AE65-620988072C2B}" dt="2019-11-24T23:33:13.173" v="4"/>
        <pc:sldMkLst>
          <pc:docMk/>
          <pc:sldMk cId="1847525645" sldId="257"/>
        </pc:sldMkLst>
        <pc:picChg chg="mod">
          <ac:chgData name="Benjamin Payne" userId="S::benpayne@umbc.edu::b61ff11c-ba68-49af-b001-f9f234a6aca3" providerId="AD" clId="Web-{DE07951E-191F-C2B7-AE65-620988072C2B}" dt="2019-11-24T23:33:13.173" v="4"/>
          <ac:picMkLst>
            <pc:docMk/>
            <pc:sldMk cId="1847525645" sldId="257"/>
            <ac:picMk id="4" creationId="{8FE2A725-2280-436A-BA03-64C2BAB3FB98}"/>
          </ac:picMkLst>
        </pc:picChg>
      </pc:sldChg>
      <pc:sldChg chg="modSp">
        <pc:chgData name="Benjamin Payne" userId="S::benpayne@umbc.edu::b61ff11c-ba68-49af-b001-f9f234a6aca3" providerId="AD" clId="Web-{DE07951E-191F-C2B7-AE65-620988072C2B}" dt="2019-11-24T23:41:50.220" v="24"/>
        <pc:sldMkLst>
          <pc:docMk/>
          <pc:sldMk cId="1876768357" sldId="260"/>
        </pc:sldMkLst>
        <pc:picChg chg="mod">
          <ac:chgData name="Benjamin Payne" userId="S::benpayne@umbc.edu::b61ff11c-ba68-49af-b001-f9f234a6aca3" providerId="AD" clId="Web-{DE07951E-191F-C2B7-AE65-620988072C2B}" dt="2019-11-24T23:41:50.220" v="24"/>
          <ac:picMkLst>
            <pc:docMk/>
            <pc:sldMk cId="1876768357" sldId="260"/>
            <ac:picMk id="5" creationId="{A2CF9816-FB2F-47BE-82F3-A8AEDCEE3197}"/>
          </ac:picMkLst>
        </pc:picChg>
      </pc:sldChg>
      <pc:sldChg chg="modSp">
        <pc:chgData name="Benjamin Payne" userId="S::benpayne@umbc.edu::b61ff11c-ba68-49af-b001-f9f234a6aca3" providerId="AD" clId="Web-{DE07951E-191F-C2B7-AE65-620988072C2B}" dt="2019-11-24T23:42:06.814" v="25"/>
        <pc:sldMkLst>
          <pc:docMk/>
          <pc:sldMk cId="2884606743" sldId="261"/>
        </pc:sldMkLst>
        <pc:picChg chg="mod">
          <ac:chgData name="Benjamin Payne" userId="S::benpayne@umbc.edu::b61ff11c-ba68-49af-b001-f9f234a6aca3" providerId="AD" clId="Web-{DE07951E-191F-C2B7-AE65-620988072C2B}" dt="2019-11-24T23:42:06.814" v="25"/>
          <ac:picMkLst>
            <pc:docMk/>
            <pc:sldMk cId="2884606743" sldId="261"/>
            <ac:picMk id="4" creationId="{93D8745E-FD13-4250-8D07-490355416C35}"/>
          </ac:picMkLst>
        </pc:picChg>
      </pc:sldChg>
      <pc:sldChg chg="modSp">
        <pc:chgData name="Benjamin Payne" userId="S::benpayne@umbc.edu::b61ff11c-ba68-49af-b001-f9f234a6aca3" providerId="AD" clId="Web-{DE07951E-191F-C2B7-AE65-620988072C2B}" dt="2019-11-24T23:36:25.126" v="15"/>
        <pc:sldMkLst>
          <pc:docMk/>
          <pc:sldMk cId="900156501" sldId="267"/>
        </pc:sldMkLst>
        <pc:picChg chg="mod">
          <ac:chgData name="Benjamin Payne" userId="S::benpayne@umbc.edu::b61ff11c-ba68-49af-b001-f9f234a6aca3" providerId="AD" clId="Web-{DE07951E-191F-C2B7-AE65-620988072C2B}" dt="2019-11-24T23:36:25.126" v="15"/>
          <ac:picMkLst>
            <pc:docMk/>
            <pc:sldMk cId="900156501" sldId="267"/>
            <ac:picMk id="4" creationId="{F06ABAC2-13E9-4C26-9699-A915F8C35935}"/>
          </ac:picMkLst>
        </pc:picChg>
      </pc:sldChg>
      <pc:sldChg chg="modSp">
        <pc:chgData name="Benjamin Payne" userId="S::benpayne@umbc.edu::b61ff11c-ba68-49af-b001-f9f234a6aca3" providerId="AD" clId="Web-{DE07951E-191F-C2B7-AE65-620988072C2B}" dt="2019-11-24T23:45:30.971" v="40"/>
        <pc:sldMkLst>
          <pc:docMk/>
          <pc:sldMk cId="465374350" sldId="270"/>
        </pc:sldMkLst>
        <pc:picChg chg="mod">
          <ac:chgData name="Benjamin Payne" userId="S::benpayne@umbc.edu::b61ff11c-ba68-49af-b001-f9f234a6aca3" providerId="AD" clId="Web-{DE07951E-191F-C2B7-AE65-620988072C2B}" dt="2019-11-24T23:45:30.971" v="40"/>
          <ac:picMkLst>
            <pc:docMk/>
            <pc:sldMk cId="465374350" sldId="270"/>
            <ac:picMk id="4" creationId="{6A2FEC5C-CF9A-48A0-9D5C-80F7D7E87716}"/>
          </ac:picMkLst>
        </pc:picChg>
      </pc:sldChg>
      <pc:sldChg chg="modSp">
        <pc:chgData name="Benjamin Payne" userId="S::benpayne@umbc.edu::b61ff11c-ba68-49af-b001-f9f234a6aca3" providerId="AD" clId="Web-{DE07951E-191F-C2B7-AE65-620988072C2B}" dt="2019-11-24T23:45:01.939" v="39"/>
        <pc:sldMkLst>
          <pc:docMk/>
          <pc:sldMk cId="3368428427" sldId="275"/>
        </pc:sldMkLst>
        <pc:picChg chg="mod">
          <ac:chgData name="Benjamin Payne" userId="S::benpayne@umbc.edu::b61ff11c-ba68-49af-b001-f9f234a6aca3" providerId="AD" clId="Web-{DE07951E-191F-C2B7-AE65-620988072C2B}" dt="2019-11-24T23:45:01.939" v="39"/>
          <ac:picMkLst>
            <pc:docMk/>
            <pc:sldMk cId="3368428427" sldId="275"/>
            <ac:picMk id="4" creationId="{CBDF2365-2105-4302-8031-270C2999E478}"/>
          </ac:picMkLst>
        </pc:picChg>
      </pc:sldChg>
      <pc:sldChg chg="modSp">
        <pc:chgData name="Benjamin Payne" userId="S::benpayne@umbc.edu::b61ff11c-ba68-49af-b001-f9f234a6aca3" providerId="AD" clId="Web-{DE07951E-191F-C2B7-AE65-620988072C2B}" dt="2019-11-24T23:34:52.188" v="8"/>
        <pc:sldMkLst>
          <pc:docMk/>
          <pc:sldMk cId="2711550260" sldId="279"/>
        </pc:sldMkLst>
        <pc:picChg chg="mod">
          <ac:chgData name="Benjamin Payne" userId="S::benpayne@umbc.edu::b61ff11c-ba68-49af-b001-f9f234a6aca3" providerId="AD" clId="Web-{DE07951E-191F-C2B7-AE65-620988072C2B}" dt="2019-11-24T23:34:52.188" v="8"/>
          <ac:picMkLst>
            <pc:docMk/>
            <pc:sldMk cId="2711550260" sldId="279"/>
            <ac:picMk id="4" creationId="{E0CC3B42-4D10-471C-BE05-BB617B26C0C4}"/>
          </ac:picMkLst>
        </pc:picChg>
      </pc:sldChg>
      <pc:sldChg chg="modSp">
        <pc:chgData name="Benjamin Payne" userId="S::benpayne@umbc.edu::b61ff11c-ba68-49af-b001-f9f234a6aca3" providerId="AD" clId="Web-{DE07951E-191F-C2B7-AE65-620988072C2B}" dt="2019-11-24T23:41:10.751" v="21"/>
        <pc:sldMkLst>
          <pc:docMk/>
          <pc:sldMk cId="2870482583" sldId="280"/>
        </pc:sldMkLst>
        <pc:picChg chg="mod">
          <ac:chgData name="Benjamin Payne" userId="S::benpayne@umbc.edu::b61ff11c-ba68-49af-b001-f9f234a6aca3" providerId="AD" clId="Web-{DE07951E-191F-C2B7-AE65-620988072C2B}" dt="2019-11-24T23:41:10.751" v="21"/>
          <ac:picMkLst>
            <pc:docMk/>
            <pc:sldMk cId="2870482583" sldId="280"/>
            <ac:picMk id="4" creationId="{F898879F-4E32-4E78-ADE2-EB0117A35D52}"/>
          </ac:picMkLst>
        </pc:picChg>
      </pc:sldChg>
      <pc:sldChg chg="modSp">
        <pc:chgData name="Benjamin Payne" userId="S::benpayne@umbc.edu::b61ff11c-ba68-49af-b001-f9f234a6aca3" providerId="AD" clId="Web-{DE07951E-191F-C2B7-AE65-620988072C2B}" dt="2019-11-24T23:36:08.704" v="14"/>
        <pc:sldMkLst>
          <pc:docMk/>
          <pc:sldMk cId="687479494" sldId="281"/>
        </pc:sldMkLst>
        <pc:picChg chg="mod">
          <ac:chgData name="Benjamin Payne" userId="S::benpayne@umbc.edu::b61ff11c-ba68-49af-b001-f9f234a6aca3" providerId="AD" clId="Web-{DE07951E-191F-C2B7-AE65-620988072C2B}" dt="2019-11-24T23:36:08.704" v="14"/>
          <ac:picMkLst>
            <pc:docMk/>
            <pc:sldMk cId="687479494" sldId="281"/>
            <ac:picMk id="4" creationId="{F4FB086F-01C9-47D4-B13E-278AD68E4261}"/>
          </ac:picMkLst>
        </pc:picChg>
      </pc:sldChg>
      <pc:sldChg chg="modSp">
        <pc:chgData name="Benjamin Payne" userId="S::benpayne@umbc.edu::b61ff11c-ba68-49af-b001-f9f234a6aca3" providerId="AD" clId="Web-{DE07951E-191F-C2B7-AE65-620988072C2B}" dt="2019-11-24T23:34:01.970" v="5"/>
        <pc:sldMkLst>
          <pc:docMk/>
          <pc:sldMk cId="3915717569" sldId="282"/>
        </pc:sldMkLst>
        <pc:picChg chg="mod">
          <ac:chgData name="Benjamin Payne" userId="S::benpayne@umbc.edu::b61ff11c-ba68-49af-b001-f9f234a6aca3" providerId="AD" clId="Web-{DE07951E-191F-C2B7-AE65-620988072C2B}" dt="2019-11-24T23:34:01.970" v="5"/>
          <ac:picMkLst>
            <pc:docMk/>
            <pc:sldMk cId="3915717569" sldId="282"/>
            <ac:picMk id="4" creationId="{83F63056-9CE8-420B-A84C-8BAAD7E4D86D}"/>
          </ac:picMkLst>
        </pc:picChg>
      </pc:sldChg>
      <pc:sldChg chg="modSp">
        <pc:chgData name="Benjamin Payne" userId="S::benpayne@umbc.edu::b61ff11c-ba68-49af-b001-f9f234a6aca3" providerId="AD" clId="Web-{DE07951E-191F-C2B7-AE65-620988072C2B}" dt="2019-11-24T23:35:17.298" v="9"/>
        <pc:sldMkLst>
          <pc:docMk/>
          <pc:sldMk cId="709874332" sldId="284"/>
        </pc:sldMkLst>
        <pc:picChg chg="mod">
          <ac:chgData name="Benjamin Payne" userId="S::benpayne@umbc.edu::b61ff11c-ba68-49af-b001-f9f234a6aca3" providerId="AD" clId="Web-{DE07951E-191F-C2B7-AE65-620988072C2B}" dt="2019-11-24T23:35:17.298" v="9"/>
          <ac:picMkLst>
            <pc:docMk/>
            <pc:sldMk cId="709874332" sldId="284"/>
            <ac:picMk id="4" creationId="{1509B9AB-C30C-4323-B009-E8AB5128499D}"/>
          </ac:picMkLst>
        </pc:picChg>
      </pc:sldChg>
      <pc:sldChg chg="modSp">
        <pc:chgData name="Benjamin Payne" userId="S::benpayne@umbc.edu::b61ff11c-ba68-49af-b001-f9f234a6aca3" providerId="AD" clId="Web-{DE07951E-191F-C2B7-AE65-620988072C2B}" dt="2019-11-24T23:35:54.345" v="13"/>
        <pc:sldMkLst>
          <pc:docMk/>
          <pc:sldMk cId="3305314408" sldId="285"/>
        </pc:sldMkLst>
        <pc:picChg chg="mod">
          <ac:chgData name="Benjamin Payne" userId="S::benpayne@umbc.edu::b61ff11c-ba68-49af-b001-f9f234a6aca3" providerId="AD" clId="Web-{DE07951E-191F-C2B7-AE65-620988072C2B}" dt="2019-11-24T23:35:45.501" v="12"/>
          <ac:picMkLst>
            <pc:docMk/>
            <pc:sldMk cId="3305314408" sldId="285"/>
            <ac:picMk id="6" creationId="{B4FFE045-634A-4B4B-A7EC-E3E5F0FE0D4D}"/>
          </ac:picMkLst>
        </pc:picChg>
        <pc:picChg chg="mod">
          <ac:chgData name="Benjamin Payne" userId="S::benpayne@umbc.edu::b61ff11c-ba68-49af-b001-f9f234a6aca3" providerId="AD" clId="Web-{DE07951E-191F-C2B7-AE65-620988072C2B}" dt="2019-11-24T23:35:29.517" v="10"/>
          <ac:picMkLst>
            <pc:docMk/>
            <pc:sldMk cId="3305314408" sldId="285"/>
            <ac:picMk id="8" creationId="{C1D9AD52-A60B-4BE6-8264-C1780A8F4E97}"/>
          </ac:picMkLst>
        </pc:picChg>
        <pc:picChg chg="mod">
          <ac:chgData name="Benjamin Payne" userId="S::benpayne@umbc.edu::b61ff11c-ba68-49af-b001-f9f234a6aca3" providerId="AD" clId="Web-{DE07951E-191F-C2B7-AE65-620988072C2B}" dt="2019-11-24T23:35:36.517" v="11"/>
          <ac:picMkLst>
            <pc:docMk/>
            <pc:sldMk cId="3305314408" sldId="285"/>
            <ac:picMk id="14" creationId="{5A18A6A3-03A3-41F8-9617-3F911714A08E}"/>
          </ac:picMkLst>
        </pc:picChg>
        <pc:picChg chg="mod">
          <ac:chgData name="Benjamin Payne" userId="S::benpayne@umbc.edu::b61ff11c-ba68-49af-b001-f9f234a6aca3" providerId="AD" clId="Web-{DE07951E-191F-C2B7-AE65-620988072C2B}" dt="2019-11-24T23:35:54.345" v="13"/>
          <ac:picMkLst>
            <pc:docMk/>
            <pc:sldMk cId="3305314408" sldId="285"/>
            <ac:picMk id="16" creationId="{5093AC7B-AC50-4BD4-8367-B3A9F899BAD3}"/>
          </ac:picMkLst>
        </pc:picChg>
      </pc:sldChg>
      <pc:sldChg chg="modSp">
        <pc:chgData name="Benjamin Payne" userId="S::benpayne@umbc.edu::b61ff11c-ba68-49af-b001-f9f234a6aca3" providerId="AD" clId="Web-{DE07951E-191F-C2B7-AE65-620988072C2B}" dt="2019-11-24T23:43:42.392" v="32"/>
        <pc:sldMkLst>
          <pc:docMk/>
          <pc:sldMk cId="3220581953" sldId="287"/>
        </pc:sldMkLst>
        <pc:picChg chg="mod">
          <ac:chgData name="Benjamin Payne" userId="S::benpayne@umbc.edu::b61ff11c-ba68-49af-b001-f9f234a6aca3" providerId="AD" clId="Web-{DE07951E-191F-C2B7-AE65-620988072C2B}" dt="2019-11-24T23:43:42.392" v="32"/>
          <ac:picMkLst>
            <pc:docMk/>
            <pc:sldMk cId="3220581953" sldId="287"/>
            <ac:picMk id="4" creationId="{A1B146A0-FD7D-40F4-80A4-753E5D563307}"/>
          </ac:picMkLst>
        </pc:picChg>
        <pc:picChg chg="mod">
          <ac:chgData name="Benjamin Payne" userId="S::benpayne@umbc.edu::b61ff11c-ba68-49af-b001-f9f234a6aca3" providerId="AD" clId="Web-{DE07951E-191F-C2B7-AE65-620988072C2B}" dt="2019-11-24T23:43:25.361" v="31"/>
          <ac:picMkLst>
            <pc:docMk/>
            <pc:sldMk cId="3220581953" sldId="287"/>
            <ac:picMk id="9" creationId="{41DD3083-1F0E-4D07-B60D-BCD2791B292E}"/>
          </ac:picMkLst>
        </pc:picChg>
        <pc:picChg chg="mod">
          <ac:chgData name="Benjamin Payne" userId="S::benpayne@umbc.edu::b61ff11c-ba68-49af-b001-f9f234a6aca3" providerId="AD" clId="Web-{DE07951E-191F-C2B7-AE65-620988072C2B}" dt="2019-11-24T23:43:16.423" v="30"/>
          <ac:picMkLst>
            <pc:docMk/>
            <pc:sldMk cId="3220581953" sldId="287"/>
            <ac:picMk id="10" creationId="{31E772F5-92A6-43A9-8940-CD78A98C4704}"/>
          </ac:picMkLst>
        </pc:picChg>
      </pc:sldChg>
      <pc:sldChg chg="modSp">
        <pc:chgData name="Benjamin Payne" userId="S::benpayne@umbc.edu::b61ff11c-ba68-49af-b001-f9f234a6aca3" providerId="AD" clId="Web-{DE07951E-191F-C2B7-AE65-620988072C2B}" dt="2019-11-24T23:44:03.095" v="34"/>
        <pc:sldMkLst>
          <pc:docMk/>
          <pc:sldMk cId="1508720486" sldId="288"/>
        </pc:sldMkLst>
        <pc:picChg chg="mod">
          <ac:chgData name="Benjamin Payne" userId="S::benpayne@umbc.edu::b61ff11c-ba68-49af-b001-f9f234a6aca3" providerId="AD" clId="Web-{DE07951E-191F-C2B7-AE65-620988072C2B}" dt="2019-11-24T23:44:03.095" v="34"/>
          <ac:picMkLst>
            <pc:docMk/>
            <pc:sldMk cId="1508720486" sldId="288"/>
            <ac:picMk id="4" creationId="{A1B146A0-FD7D-40F4-80A4-753E5D563307}"/>
          </ac:picMkLst>
        </pc:picChg>
      </pc:sldChg>
      <pc:sldChg chg="modSp">
        <pc:chgData name="Benjamin Payne" userId="S::benpayne@umbc.edu::b61ff11c-ba68-49af-b001-f9f234a6aca3" providerId="AD" clId="Web-{DE07951E-191F-C2B7-AE65-620988072C2B}" dt="2019-11-24T23:44:22.767" v="35"/>
        <pc:sldMkLst>
          <pc:docMk/>
          <pc:sldMk cId="3810760957" sldId="291"/>
        </pc:sldMkLst>
        <pc:picChg chg="mod">
          <ac:chgData name="Benjamin Payne" userId="S::benpayne@umbc.edu::b61ff11c-ba68-49af-b001-f9f234a6aca3" providerId="AD" clId="Web-{DE07951E-191F-C2B7-AE65-620988072C2B}" dt="2019-11-24T23:44:22.767" v="35"/>
          <ac:picMkLst>
            <pc:docMk/>
            <pc:sldMk cId="3810760957" sldId="291"/>
            <ac:picMk id="4" creationId="{D6E9FC1D-5F63-4AF6-BDE3-812BF11F3F82}"/>
          </ac:picMkLst>
        </pc:picChg>
      </pc:sldChg>
      <pc:sldChg chg="modSp">
        <pc:chgData name="Benjamin Payne" userId="S::benpayne@umbc.edu::b61ff11c-ba68-49af-b001-f9f234a6aca3" providerId="AD" clId="Web-{DE07951E-191F-C2B7-AE65-620988072C2B}" dt="2019-11-24T23:40:12.001" v="16"/>
        <pc:sldMkLst>
          <pc:docMk/>
          <pc:sldMk cId="1625610559" sldId="301"/>
        </pc:sldMkLst>
        <pc:picChg chg="mod">
          <ac:chgData name="Benjamin Payne" userId="S::benpayne@umbc.edu::b61ff11c-ba68-49af-b001-f9f234a6aca3" providerId="AD" clId="Web-{DE07951E-191F-C2B7-AE65-620988072C2B}" dt="2019-11-24T23:40:12.001" v="16"/>
          <ac:picMkLst>
            <pc:docMk/>
            <pc:sldMk cId="1625610559" sldId="301"/>
            <ac:picMk id="4" creationId="{5D34D5E0-EAE7-4347-B0F5-A0D12471DFE8}"/>
          </ac:picMkLst>
        </pc:picChg>
      </pc:sldChg>
      <pc:sldChg chg="modSp">
        <pc:chgData name="Benjamin Payne" userId="S::benpayne@umbc.edu::b61ff11c-ba68-49af-b001-f9f234a6aca3" providerId="AD" clId="Web-{DE07951E-191F-C2B7-AE65-620988072C2B}" dt="2019-11-24T23:40:29.533" v="17"/>
        <pc:sldMkLst>
          <pc:docMk/>
          <pc:sldMk cId="4154156185" sldId="302"/>
        </pc:sldMkLst>
        <pc:picChg chg="mod">
          <ac:chgData name="Benjamin Payne" userId="S::benpayne@umbc.edu::b61ff11c-ba68-49af-b001-f9f234a6aca3" providerId="AD" clId="Web-{DE07951E-191F-C2B7-AE65-620988072C2B}" dt="2019-11-24T23:40:29.533" v="17"/>
          <ac:picMkLst>
            <pc:docMk/>
            <pc:sldMk cId="4154156185" sldId="302"/>
            <ac:picMk id="5" creationId="{78B01F4D-9AC5-4CAC-942B-F1F0398C52A6}"/>
          </ac:picMkLst>
        </pc:picChg>
      </pc:sldChg>
      <pc:sldChg chg="modSp">
        <pc:chgData name="Benjamin Payne" userId="S::benpayne@umbc.edu::b61ff11c-ba68-49af-b001-f9f234a6aca3" providerId="AD" clId="Web-{DE07951E-191F-C2B7-AE65-620988072C2B}" dt="2019-11-24T23:40:36.158" v="18"/>
        <pc:sldMkLst>
          <pc:docMk/>
          <pc:sldMk cId="207448203" sldId="303"/>
        </pc:sldMkLst>
        <pc:picChg chg="mod">
          <ac:chgData name="Benjamin Payne" userId="S::benpayne@umbc.edu::b61ff11c-ba68-49af-b001-f9f234a6aca3" providerId="AD" clId="Web-{DE07951E-191F-C2B7-AE65-620988072C2B}" dt="2019-11-24T23:40:36.158" v="18"/>
          <ac:picMkLst>
            <pc:docMk/>
            <pc:sldMk cId="207448203" sldId="303"/>
            <ac:picMk id="6" creationId="{8802BBCA-F900-45D0-A134-E24B4140ADF3}"/>
          </ac:picMkLst>
        </pc:picChg>
      </pc:sldChg>
      <pc:sldChg chg="modSp">
        <pc:chgData name="Benjamin Payne" userId="S::benpayne@umbc.edu::b61ff11c-ba68-49af-b001-f9f234a6aca3" providerId="AD" clId="Web-{DE07951E-191F-C2B7-AE65-620988072C2B}" dt="2019-11-24T23:41:18.267" v="22"/>
        <pc:sldMkLst>
          <pc:docMk/>
          <pc:sldMk cId="1139464394" sldId="305"/>
        </pc:sldMkLst>
        <pc:picChg chg="mod">
          <ac:chgData name="Benjamin Payne" userId="S::benpayne@umbc.edu::b61ff11c-ba68-49af-b001-f9f234a6aca3" providerId="AD" clId="Web-{DE07951E-191F-C2B7-AE65-620988072C2B}" dt="2019-11-24T23:41:18.267" v="22"/>
          <ac:picMkLst>
            <pc:docMk/>
            <pc:sldMk cId="1139464394" sldId="305"/>
            <ac:picMk id="3" creationId="{220374E5-3C4A-4DD5-9E83-E549B30B04FF}"/>
          </ac:picMkLst>
        </pc:picChg>
      </pc:sldChg>
      <pc:sldChg chg="modSp">
        <pc:chgData name="Benjamin Payne" userId="S::benpayne@umbc.edu::b61ff11c-ba68-49af-b001-f9f234a6aca3" providerId="AD" clId="Web-{DE07951E-191F-C2B7-AE65-620988072C2B}" dt="2019-11-24T23:34:19.282" v="6"/>
        <pc:sldMkLst>
          <pc:docMk/>
          <pc:sldMk cId="2921916629" sldId="306"/>
        </pc:sldMkLst>
        <pc:picChg chg="mod">
          <ac:chgData name="Benjamin Payne" userId="S::benpayne@umbc.edu::b61ff11c-ba68-49af-b001-f9f234a6aca3" providerId="AD" clId="Web-{DE07951E-191F-C2B7-AE65-620988072C2B}" dt="2019-11-24T23:34:19.282" v="6"/>
          <ac:picMkLst>
            <pc:docMk/>
            <pc:sldMk cId="2921916629" sldId="306"/>
            <ac:picMk id="5" creationId="{A2172A1D-219F-47BC-9B89-CE77581ACA20}"/>
          </ac:picMkLst>
        </pc:picChg>
      </pc:sldChg>
      <pc:sldChg chg="modSp">
        <pc:chgData name="Benjamin Payne" userId="S::benpayne@umbc.edu::b61ff11c-ba68-49af-b001-f9f234a6aca3" providerId="AD" clId="Web-{DE07951E-191F-C2B7-AE65-620988072C2B}" dt="2019-11-24T23:34:31.204" v="7"/>
        <pc:sldMkLst>
          <pc:docMk/>
          <pc:sldMk cId="2687368092" sldId="307"/>
        </pc:sldMkLst>
        <pc:picChg chg="mod">
          <ac:chgData name="Benjamin Payne" userId="S::benpayne@umbc.edu::b61ff11c-ba68-49af-b001-f9f234a6aca3" providerId="AD" clId="Web-{DE07951E-191F-C2B7-AE65-620988072C2B}" dt="2019-11-24T23:34:31.204" v="7"/>
          <ac:picMkLst>
            <pc:docMk/>
            <pc:sldMk cId="2687368092" sldId="307"/>
            <ac:picMk id="4" creationId="{BCA05E5B-64A9-4EA7-BBC2-EA62FC5512E4}"/>
          </ac:picMkLst>
        </pc:picChg>
      </pc:sldChg>
      <pc:sldChg chg="modSp">
        <pc:chgData name="Benjamin Payne" userId="S::benpayne@umbc.edu::b61ff11c-ba68-49af-b001-f9f234a6aca3" providerId="AD" clId="Web-{DE07951E-191F-C2B7-AE65-620988072C2B}" dt="2019-11-24T23:41:36.220" v="23"/>
        <pc:sldMkLst>
          <pc:docMk/>
          <pc:sldMk cId="1204432836" sldId="308"/>
        </pc:sldMkLst>
        <pc:picChg chg="mod">
          <ac:chgData name="Benjamin Payne" userId="S::benpayne@umbc.edu::b61ff11c-ba68-49af-b001-f9f234a6aca3" providerId="AD" clId="Web-{DE07951E-191F-C2B7-AE65-620988072C2B}" dt="2019-11-24T23:41:36.220" v="23"/>
          <ac:picMkLst>
            <pc:docMk/>
            <pc:sldMk cId="1204432836" sldId="308"/>
            <ac:picMk id="4" creationId="{48EC86AE-B716-4C6C-BBFD-F45AE1FD8C30}"/>
          </ac:picMkLst>
        </pc:picChg>
      </pc:sldChg>
      <pc:sldChg chg="modSp">
        <pc:chgData name="Benjamin Payne" userId="S::benpayne@umbc.edu::b61ff11c-ba68-49af-b001-f9f234a6aca3" providerId="AD" clId="Web-{DE07951E-191F-C2B7-AE65-620988072C2B}" dt="2019-11-24T23:42:25.892" v="26"/>
        <pc:sldMkLst>
          <pc:docMk/>
          <pc:sldMk cId="1968223743" sldId="311"/>
        </pc:sldMkLst>
        <pc:picChg chg="mod">
          <ac:chgData name="Benjamin Payne" userId="S::benpayne@umbc.edu::b61ff11c-ba68-49af-b001-f9f234a6aca3" providerId="AD" clId="Web-{DE07951E-191F-C2B7-AE65-620988072C2B}" dt="2019-11-24T23:42:25.892" v="26"/>
          <ac:picMkLst>
            <pc:docMk/>
            <pc:sldMk cId="1968223743" sldId="311"/>
            <ac:picMk id="5" creationId="{21BC2B28-47D1-4575-BE4E-4ED6F7A5692A}"/>
          </ac:picMkLst>
        </pc:picChg>
      </pc:sldChg>
      <pc:sldChg chg="modSp">
        <pc:chgData name="Benjamin Payne" userId="S::benpayne@umbc.edu::b61ff11c-ba68-49af-b001-f9f234a6aca3" providerId="AD" clId="Web-{DE07951E-191F-C2B7-AE65-620988072C2B}" dt="2019-11-24T23:43:55.267" v="33"/>
        <pc:sldMkLst>
          <pc:docMk/>
          <pc:sldMk cId="4097117966" sldId="312"/>
        </pc:sldMkLst>
        <pc:picChg chg="mod">
          <ac:chgData name="Benjamin Payne" userId="S::benpayne@umbc.edu::b61ff11c-ba68-49af-b001-f9f234a6aca3" providerId="AD" clId="Web-{DE07951E-191F-C2B7-AE65-620988072C2B}" dt="2019-11-24T23:43:55.267" v="33"/>
          <ac:picMkLst>
            <pc:docMk/>
            <pc:sldMk cId="4097117966" sldId="312"/>
            <ac:picMk id="4" creationId="{A1B146A0-FD7D-40F4-80A4-753E5D563307}"/>
          </ac:picMkLst>
        </pc:picChg>
      </pc:sldChg>
      <pc:sldChg chg="modSp">
        <pc:chgData name="Benjamin Payne" userId="S::benpayne@umbc.edu::b61ff11c-ba68-49af-b001-f9f234a6aca3" providerId="AD" clId="Web-{DE07951E-191F-C2B7-AE65-620988072C2B}" dt="2019-11-24T23:44:39.799" v="37"/>
        <pc:sldMkLst>
          <pc:docMk/>
          <pc:sldMk cId="100479238" sldId="325"/>
        </pc:sldMkLst>
        <pc:picChg chg="mod">
          <ac:chgData name="Benjamin Payne" userId="S::benpayne@umbc.edu::b61ff11c-ba68-49af-b001-f9f234a6aca3" providerId="AD" clId="Web-{DE07951E-191F-C2B7-AE65-620988072C2B}" dt="2019-11-24T23:44:39.799" v="37"/>
          <ac:picMkLst>
            <pc:docMk/>
            <pc:sldMk cId="100479238" sldId="325"/>
            <ac:picMk id="4" creationId="{3E7C8496-C869-4E4F-A294-84B00FF97B0C}"/>
          </ac:picMkLst>
        </pc:picChg>
      </pc:sldChg>
      <pc:sldChg chg="modSp">
        <pc:chgData name="Benjamin Payne" userId="S::benpayne@umbc.edu::b61ff11c-ba68-49af-b001-f9f234a6aca3" providerId="AD" clId="Web-{DE07951E-191F-C2B7-AE65-620988072C2B}" dt="2019-11-24T23:44:49.783" v="38"/>
        <pc:sldMkLst>
          <pc:docMk/>
          <pc:sldMk cId="847801932" sldId="326"/>
        </pc:sldMkLst>
        <pc:picChg chg="mod">
          <ac:chgData name="Benjamin Payne" userId="S::benpayne@umbc.edu::b61ff11c-ba68-49af-b001-f9f234a6aca3" providerId="AD" clId="Web-{DE07951E-191F-C2B7-AE65-620988072C2B}" dt="2019-11-24T23:44:49.783" v="38"/>
          <ac:picMkLst>
            <pc:docMk/>
            <pc:sldMk cId="847801932" sldId="326"/>
            <ac:picMk id="4" creationId="{5BFE562C-333B-4EDC-880F-270586226431}"/>
          </ac:picMkLst>
        </pc:picChg>
      </pc:sldChg>
      <pc:sldChg chg="modSp">
        <pc:chgData name="Benjamin Payne" userId="S::benpayne@umbc.edu::b61ff11c-ba68-49af-b001-f9f234a6aca3" providerId="AD" clId="Web-{DE07951E-191F-C2B7-AE65-620988072C2B}" dt="2019-11-24T23:40:59.783" v="20"/>
        <pc:sldMkLst>
          <pc:docMk/>
          <pc:sldMk cId="1302839664" sldId="352"/>
        </pc:sldMkLst>
        <pc:picChg chg="mod">
          <ac:chgData name="Benjamin Payne" userId="S::benpayne@umbc.edu::b61ff11c-ba68-49af-b001-f9f234a6aca3" providerId="AD" clId="Web-{DE07951E-191F-C2B7-AE65-620988072C2B}" dt="2019-11-24T23:40:59.783" v="20"/>
          <ac:picMkLst>
            <pc:docMk/>
            <pc:sldMk cId="1302839664" sldId="352"/>
            <ac:picMk id="4" creationId="{0DC93814-C762-4C39-9427-87EAC7DC5B60}"/>
          </ac:picMkLst>
        </pc:picChg>
      </pc:sldChg>
      <pc:sldChg chg="modSp">
        <pc:chgData name="Benjamin Payne" userId="S::benpayne@umbc.edu::b61ff11c-ba68-49af-b001-f9f234a6aca3" providerId="AD" clId="Web-{DE07951E-191F-C2B7-AE65-620988072C2B}" dt="2019-11-24T23:40:52.001" v="19"/>
        <pc:sldMkLst>
          <pc:docMk/>
          <pc:sldMk cId="670727179" sldId="353"/>
        </pc:sldMkLst>
        <pc:picChg chg="mod">
          <ac:chgData name="Benjamin Payne" userId="S::benpayne@umbc.edu::b61ff11c-ba68-49af-b001-f9f234a6aca3" providerId="AD" clId="Web-{DE07951E-191F-C2B7-AE65-620988072C2B}" dt="2019-11-24T23:40:52.001" v="19"/>
          <ac:picMkLst>
            <pc:docMk/>
            <pc:sldMk cId="670727179" sldId="353"/>
            <ac:picMk id="6" creationId="{7D5B7217-D664-4DC2-8CFB-FC27001D60B9}"/>
          </ac:picMkLst>
        </pc:picChg>
      </pc:sldChg>
      <pc:sldChg chg="modSp">
        <pc:chgData name="Benjamin Payne" userId="S::benpayne@umbc.edu::b61ff11c-ba68-49af-b001-f9f234a6aca3" providerId="AD" clId="Web-{DE07951E-191F-C2B7-AE65-620988072C2B}" dt="2019-11-24T23:42:40.908" v="28"/>
        <pc:sldMkLst>
          <pc:docMk/>
          <pc:sldMk cId="3010661711" sldId="359"/>
        </pc:sldMkLst>
        <pc:picChg chg="mod">
          <ac:chgData name="Benjamin Payne" userId="S::benpayne@umbc.edu::b61ff11c-ba68-49af-b001-f9f234a6aca3" providerId="AD" clId="Web-{DE07951E-191F-C2B7-AE65-620988072C2B}" dt="2019-11-24T23:42:34.408" v="27"/>
          <ac:picMkLst>
            <pc:docMk/>
            <pc:sldMk cId="3010661711" sldId="359"/>
            <ac:picMk id="8" creationId="{932E8240-1AA8-48B2-A260-7A2AC9082B8A}"/>
          </ac:picMkLst>
        </pc:picChg>
        <pc:picChg chg="mod">
          <ac:chgData name="Benjamin Payne" userId="S::benpayne@umbc.edu::b61ff11c-ba68-49af-b001-f9f234a6aca3" providerId="AD" clId="Web-{DE07951E-191F-C2B7-AE65-620988072C2B}" dt="2019-11-24T23:42:40.908" v="28"/>
          <ac:picMkLst>
            <pc:docMk/>
            <pc:sldMk cId="3010661711" sldId="359"/>
            <ac:picMk id="10" creationId="{47E782CA-40ED-4276-9C86-E3A7C73B1164}"/>
          </ac:picMkLst>
        </pc:picChg>
      </pc:sldChg>
      <pc:sldChg chg="modSp">
        <pc:chgData name="Benjamin Payne" userId="S::benpayne@umbc.edu::b61ff11c-ba68-49af-b001-f9f234a6aca3" providerId="AD" clId="Web-{DE07951E-191F-C2B7-AE65-620988072C2B}" dt="2019-11-24T23:42:49.923" v="29"/>
        <pc:sldMkLst>
          <pc:docMk/>
          <pc:sldMk cId="708986025" sldId="360"/>
        </pc:sldMkLst>
        <pc:picChg chg="mod">
          <ac:chgData name="Benjamin Payne" userId="S::benpayne@umbc.edu::b61ff11c-ba68-49af-b001-f9f234a6aca3" providerId="AD" clId="Web-{DE07951E-191F-C2B7-AE65-620988072C2B}" dt="2019-11-24T23:42:49.923" v="29"/>
          <ac:picMkLst>
            <pc:docMk/>
            <pc:sldMk cId="708986025" sldId="360"/>
            <ac:picMk id="5" creationId="{94920333-C622-4579-9596-D073E2AB6D1D}"/>
          </ac:picMkLst>
        </pc:picChg>
      </pc:sldChg>
      <pc:sldChg chg="modSp">
        <pc:chgData name="Benjamin Payne" userId="S::benpayne@umbc.edu::b61ff11c-ba68-49af-b001-f9f234a6aca3" providerId="AD" clId="Web-{DE07951E-191F-C2B7-AE65-620988072C2B}" dt="2019-11-24T23:44:31.877" v="36"/>
        <pc:sldMkLst>
          <pc:docMk/>
          <pc:sldMk cId="1048989639" sldId="361"/>
        </pc:sldMkLst>
        <pc:picChg chg="mod">
          <ac:chgData name="Benjamin Payne" userId="S::benpayne@umbc.edu::b61ff11c-ba68-49af-b001-f9f234a6aca3" providerId="AD" clId="Web-{DE07951E-191F-C2B7-AE65-620988072C2B}" dt="2019-11-24T23:44:31.877" v="36"/>
          <ac:picMkLst>
            <pc:docMk/>
            <pc:sldMk cId="1048989639" sldId="361"/>
            <ac:picMk id="5" creationId="{3D65BFAB-8FA0-4C03-B49D-116E9B635922}"/>
          </ac:picMkLst>
        </pc:picChg>
      </pc:sldChg>
      <pc:sldChg chg="modSp">
        <pc:chgData name="Benjamin Payne" userId="S::benpayne@umbc.edu::b61ff11c-ba68-49af-b001-f9f234a6aca3" providerId="AD" clId="Web-{DE07951E-191F-C2B7-AE65-620988072C2B}" dt="2019-11-24T23:32:40.266" v="3"/>
        <pc:sldMkLst>
          <pc:docMk/>
          <pc:sldMk cId="597305950" sldId="363"/>
        </pc:sldMkLst>
        <pc:picChg chg="mod">
          <ac:chgData name="Benjamin Payne" userId="S::benpayne@umbc.edu::b61ff11c-ba68-49af-b001-f9f234a6aca3" providerId="AD" clId="Web-{DE07951E-191F-C2B7-AE65-620988072C2B}" dt="2019-11-24T23:32:40.266" v="3"/>
          <ac:picMkLst>
            <pc:docMk/>
            <pc:sldMk cId="597305950" sldId="363"/>
            <ac:picMk id="3" creationId="{A434EF8B-B1D6-415D-8C75-1B07F4A47069}"/>
          </ac:picMkLst>
        </pc:picChg>
      </pc:sldChg>
    </pc:docChg>
  </pc:docChgLst>
  <pc:docChgLst>
    <pc:chgData name="Benjamin Payne" userId="S::benpayne@umbc.edu::b61ff11c-ba68-49af-b001-f9f234a6aca3" providerId="AD" clId="Web-{4F76E380-6235-1FFF-9242-AB3ECE340B84}"/>
    <pc:docChg chg="addSld modSld">
      <pc:chgData name="Benjamin Payne" userId="S::benpayne@umbc.edu::b61ff11c-ba68-49af-b001-f9f234a6aca3" providerId="AD" clId="Web-{4F76E380-6235-1FFF-9242-AB3ECE340B84}" dt="2018-08-26T16:47:05.242" v="78" actId="20577"/>
      <pc:docMkLst>
        <pc:docMk/>
      </pc:docMkLst>
      <pc:sldChg chg="modSp">
        <pc:chgData name="Benjamin Payne" userId="S::benpayne@umbc.edu::b61ff11c-ba68-49af-b001-f9f234a6aca3" providerId="AD" clId="Web-{4F76E380-6235-1FFF-9242-AB3ECE340B84}" dt="2018-08-26T16:45:49.226" v="11" actId="14100"/>
        <pc:sldMkLst>
          <pc:docMk/>
          <pc:sldMk cId="3454123665" sldId="310"/>
        </pc:sldMkLst>
        <pc:spChg chg="mod">
          <ac:chgData name="Benjamin Payne" userId="S::benpayne@umbc.edu::b61ff11c-ba68-49af-b001-f9f234a6aca3" providerId="AD" clId="Web-{4F76E380-6235-1FFF-9242-AB3ECE340B84}" dt="2018-08-26T16:45:49.226" v="11" actId="14100"/>
          <ac:spMkLst>
            <pc:docMk/>
            <pc:sldMk cId="3454123665" sldId="310"/>
            <ac:spMk id="3" creationId="{52A56910-6F5E-44B2-8A38-5E6525782E04}"/>
          </ac:spMkLst>
        </pc:spChg>
      </pc:sldChg>
      <pc:sldChg chg="modSp">
        <pc:chgData name="Benjamin Payne" userId="S::benpayne@umbc.edu::b61ff11c-ba68-49af-b001-f9f234a6aca3" providerId="AD" clId="Web-{4F76E380-6235-1FFF-9242-AB3ECE340B84}" dt="2018-08-26T16:46:11.228" v="21" actId="20577"/>
        <pc:sldMkLst>
          <pc:docMk/>
          <pc:sldMk cId="1313687620" sldId="331"/>
        </pc:sldMkLst>
        <pc:spChg chg="mod">
          <ac:chgData name="Benjamin Payne" userId="S::benpayne@umbc.edu::b61ff11c-ba68-49af-b001-f9f234a6aca3" providerId="AD" clId="Web-{4F76E380-6235-1FFF-9242-AB3ECE340B84}" dt="2018-08-26T16:46:11.228" v="21" actId="20577"/>
          <ac:spMkLst>
            <pc:docMk/>
            <pc:sldMk cId="1313687620" sldId="331"/>
            <ac:spMk id="2" creationId="{CA106199-627D-4681-B32F-1D1AB8831985}"/>
          </ac:spMkLst>
        </pc:spChg>
        <pc:spChg chg="mod">
          <ac:chgData name="Benjamin Payne" userId="S::benpayne@umbc.edu::b61ff11c-ba68-49af-b001-f9f234a6aca3" providerId="AD" clId="Web-{4F76E380-6235-1FFF-9242-AB3ECE340B84}" dt="2018-08-26T16:46:02.242" v="14" actId="20577"/>
          <ac:spMkLst>
            <pc:docMk/>
            <pc:sldMk cId="1313687620" sldId="331"/>
            <ac:spMk id="3" creationId="{3725D67B-2CD5-432F-A0BF-92A740E6478C}"/>
          </ac:spMkLst>
        </pc:spChg>
      </pc:sldChg>
      <pc:sldChg chg="modSp new">
        <pc:chgData name="Benjamin Payne" userId="S::benpayne@umbc.edu::b61ff11c-ba68-49af-b001-f9f234a6aca3" providerId="AD" clId="Web-{4F76E380-6235-1FFF-9242-AB3ECE340B84}" dt="2018-08-26T16:46:39.805" v="51" actId="20577"/>
        <pc:sldMkLst>
          <pc:docMk/>
          <pc:sldMk cId="796337925" sldId="333"/>
        </pc:sldMkLst>
        <pc:spChg chg="mod">
          <ac:chgData name="Benjamin Payne" userId="S::benpayne@umbc.edu::b61ff11c-ba68-49af-b001-f9f234a6aca3" providerId="AD" clId="Web-{4F76E380-6235-1FFF-9242-AB3ECE340B84}" dt="2018-08-26T16:46:31.726" v="41" actId="20577"/>
          <ac:spMkLst>
            <pc:docMk/>
            <pc:sldMk cId="796337925" sldId="333"/>
            <ac:spMk id="2" creationId="{9AEF8005-1A74-4610-8534-CEFFB63FE60F}"/>
          </ac:spMkLst>
        </pc:spChg>
        <pc:spChg chg="mod">
          <ac:chgData name="Benjamin Payne" userId="S::benpayne@umbc.edu::b61ff11c-ba68-49af-b001-f9f234a6aca3" providerId="AD" clId="Web-{4F76E380-6235-1FFF-9242-AB3ECE340B84}" dt="2018-08-26T16:46:39.805" v="51" actId="20577"/>
          <ac:spMkLst>
            <pc:docMk/>
            <pc:sldMk cId="796337925" sldId="333"/>
            <ac:spMk id="3" creationId="{B9544B92-023E-4D6E-8A41-3A58BCA13DF5}"/>
          </ac:spMkLst>
        </pc:spChg>
      </pc:sldChg>
      <pc:sldChg chg="modSp new">
        <pc:chgData name="Benjamin Payne" userId="S::benpayne@umbc.edu::b61ff11c-ba68-49af-b001-f9f234a6aca3" providerId="AD" clId="Web-{4F76E380-6235-1FFF-9242-AB3ECE340B84}" dt="2018-08-26T16:47:04.805" v="76" actId="20577"/>
        <pc:sldMkLst>
          <pc:docMk/>
          <pc:sldMk cId="2638146016" sldId="334"/>
        </pc:sldMkLst>
        <pc:spChg chg="mod">
          <ac:chgData name="Benjamin Payne" userId="S::benpayne@umbc.edu::b61ff11c-ba68-49af-b001-f9f234a6aca3" providerId="AD" clId="Web-{4F76E380-6235-1FFF-9242-AB3ECE340B84}" dt="2018-08-26T16:46:56.758" v="65" actId="20577"/>
          <ac:spMkLst>
            <pc:docMk/>
            <pc:sldMk cId="2638146016" sldId="334"/>
            <ac:spMk id="2" creationId="{26DE7129-500E-46F0-A91F-B9DF8F8245BF}"/>
          </ac:spMkLst>
        </pc:spChg>
        <pc:spChg chg="mod">
          <ac:chgData name="Benjamin Payne" userId="S::benpayne@umbc.edu::b61ff11c-ba68-49af-b001-f9f234a6aca3" providerId="AD" clId="Web-{4F76E380-6235-1FFF-9242-AB3ECE340B84}" dt="2018-08-26T16:47:04.805" v="76" actId="20577"/>
          <ac:spMkLst>
            <pc:docMk/>
            <pc:sldMk cId="2638146016" sldId="334"/>
            <ac:spMk id="3" creationId="{16708DEA-20EA-47F0-8CEB-134AD8B4165D}"/>
          </ac:spMkLst>
        </pc:spChg>
      </pc:sldChg>
    </pc:docChg>
  </pc:docChgLst>
  <pc:docChgLst>
    <pc:chgData name="Benjamin Payne" userId="S::benpayne@umbc.edu::b61ff11c-ba68-49af-b001-f9f234a6aca3" providerId="AD" clId="Web-{33A92D9A-7376-B524-872E-E8D19ABD6E66}"/>
    <pc:docChg chg="addSld modSld sldOrd">
      <pc:chgData name="Benjamin Payne" userId="S::benpayne@umbc.edu::b61ff11c-ba68-49af-b001-f9f234a6aca3" providerId="AD" clId="Web-{33A92D9A-7376-B524-872E-E8D19ABD6E66}" dt="2018-12-24T15:35:54.417" v="440" actId="20577"/>
      <pc:docMkLst>
        <pc:docMk/>
      </pc:docMkLst>
      <pc:sldChg chg="modSp modNotes">
        <pc:chgData name="Benjamin Payne" userId="S::benpayne@umbc.edu::b61ff11c-ba68-49af-b001-f9f234a6aca3" providerId="AD" clId="Web-{33A92D9A-7376-B524-872E-E8D19ABD6E66}" dt="2018-12-24T14:39:12.079" v="258"/>
        <pc:sldMkLst>
          <pc:docMk/>
          <pc:sldMk cId="1847525645" sldId="257"/>
        </pc:sldMkLst>
        <pc:spChg chg="mod">
          <ac:chgData name="Benjamin Payne" userId="S::benpayne@umbc.edu::b61ff11c-ba68-49af-b001-f9f234a6aca3" providerId="AD" clId="Web-{33A92D9A-7376-B524-872E-E8D19ABD6E66}" dt="2018-12-24T14:38:35.048" v="239" actId="14100"/>
          <ac:spMkLst>
            <pc:docMk/>
            <pc:sldMk cId="1847525645" sldId="257"/>
            <ac:spMk id="3" creationId="{93BBC295-1D9C-48E2-BFC5-73DAD68A82CF}"/>
          </ac:spMkLst>
        </pc:spChg>
      </pc:sldChg>
      <pc:sldChg chg="ord">
        <pc:chgData name="Benjamin Payne" userId="S::benpayne@umbc.edu::b61ff11c-ba68-49af-b001-f9f234a6aca3" providerId="AD" clId="Web-{33A92D9A-7376-B524-872E-E8D19ABD6E66}" dt="2018-12-24T14:12:00.707" v="36"/>
        <pc:sldMkLst>
          <pc:docMk/>
          <pc:sldMk cId="4278842127" sldId="265"/>
        </pc:sldMkLst>
      </pc:sldChg>
      <pc:sldChg chg="ord">
        <pc:chgData name="Benjamin Payne" userId="S::benpayne@umbc.edu::b61ff11c-ba68-49af-b001-f9f234a6aca3" providerId="AD" clId="Web-{33A92D9A-7376-B524-872E-E8D19ABD6E66}" dt="2018-12-24T14:12:00.707" v="35"/>
        <pc:sldMkLst>
          <pc:docMk/>
          <pc:sldMk cId="2870482583" sldId="280"/>
        </pc:sldMkLst>
      </pc:sldChg>
      <pc:sldChg chg="modSp">
        <pc:chgData name="Benjamin Payne" userId="S::benpayne@umbc.edu::b61ff11c-ba68-49af-b001-f9f234a6aca3" providerId="AD" clId="Web-{33A92D9A-7376-B524-872E-E8D19ABD6E66}" dt="2018-12-24T14:37:04.219" v="216" actId="14100"/>
        <pc:sldMkLst>
          <pc:docMk/>
          <pc:sldMk cId="1442927395" sldId="289"/>
        </pc:sldMkLst>
        <pc:spChg chg="mod">
          <ac:chgData name="Benjamin Payne" userId="S::benpayne@umbc.edu::b61ff11c-ba68-49af-b001-f9f234a6aca3" providerId="AD" clId="Web-{33A92D9A-7376-B524-872E-E8D19ABD6E66}" dt="2018-12-24T14:37:04.219" v="216" actId="14100"/>
          <ac:spMkLst>
            <pc:docMk/>
            <pc:sldMk cId="1442927395" sldId="289"/>
            <ac:spMk id="5" creationId="{9CD2C25A-07B9-4C53-995D-3125C0503345}"/>
          </ac:spMkLst>
        </pc:spChg>
      </pc:sldChg>
      <pc:sldChg chg="modSp">
        <pc:chgData name="Benjamin Payne" userId="S::benpayne@umbc.edu::b61ff11c-ba68-49af-b001-f9f234a6aca3" providerId="AD" clId="Web-{33A92D9A-7376-B524-872E-E8D19ABD6E66}" dt="2018-12-24T14:37:20.094" v="222" actId="14100"/>
        <pc:sldMkLst>
          <pc:docMk/>
          <pc:sldMk cId="3579465122" sldId="290"/>
        </pc:sldMkLst>
        <pc:spChg chg="mod">
          <ac:chgData name="Benjamin Payne" userId="S::benpayne@umbc.edu::b61ff11c-ba68-49af-b001-f9f234a6aca3" providerId="AD" clId="Web-{33A92D9A-7376-B524-872E-E8D19ABD6E66}" dt="2018-12-24T14:37:20.094" v="222" actId="14100"/>
          <ac:spMkLst>
            <pc:docMk/>
            <pc:sldMk cId="3579465122" sldId="290"/>
            <ac:spMk id="7" creationId="{29BE6D08-13CF-4F81-B4B0-313301C44DF5}"/>
          </ac:spMkLst>
        </pc:spChg>
      </pc:sldChg>
      <pc:sldChg chg="modSp">
        <pc:chgData name="Benjamin Payne" userId="S::benpayne@umbc.edu::b61ff11c-ba68-49af-b001-f9f234a6aca3" providerId="AD" clId="Web-{33A92D9A-7376-B524-872E-E8D19ABD6E66}" dt="2018-12-24T14:40:16.971" v="277" actId="20577"/>
        <pc:sldMkLst>
          <pc:docMk/>
          <pc:sldMk cId="3810760957" sldId="291"/>
        </pc:sldMkLst>
        <pc:spChg chg="mod">
          <ac:chgData name="Benjamin Payne" userId="S::benpayne@umbc.edu::b61ff11c-ba68-49af-b001-f9f234a6aca3" providerId="AD" clId="Web-{33A92D9A-7376-B524-872E-E8D19ABD6E66}" dt="2018-12-24T14:40:16.971" v="277" actId="20577"/>
          <ac:spMkLst>
            <pc:docMk/>
            <pc:sldMk cId="3810760957" sldId="291"/>
            <ac:spMk id="6" creationId="{455BD5CB-3467-4AEE-AF4C-40432FF57D10}"/>
          </ac:spMkLst>
        </pc:spChg>
      </pc:sldChg>
      <pc:sldChg chg="modSp">
        <pc:chgData name="Benjamin Payne" userId="S::benpayne@umbc.edu::b61ff11c-ba68-49af-b001-f9f234a6aca3" providerId="AD" clId="Web-{33A92D9A-7376-B524-872E-E8D19ABD6E66}" dt="2018-12-24T14:35:44.922" v="208" actId="20577"/>
        <pc:sldMkLst>
          <pc:docMk/>
          <pc:sldMk cId="3357745213" sldId="309"/>
        </pc:sldMkLst>
        <pc:spChg chg="mod">
          <ac:chgData name="Benjamin Payne" userId="S::benpayne@umbc.edu::b61ff11c-ba68-49af-b001-f9f234a6aca3" providerId="AD" clId="Web-{33A92D9A-7376-B524-872E-E8D19ABD6E66}" dt="2018-12-24T14:33:57.983" v="162" actId="20577"/>
          <ac:spMkLst>
            <pc:docMk/>
            <pc:sldMk cId="3357745213" sldId="309"/>
            <ac:spMk id="3" creationId="{24398D0F-8AE9-43D0-92D8-ECD76F62CD4F}"/>
          </ac:spMkLst>
        </pc:spChg>
        <pc:spChg chg="mod">
          <ac:chgData name="Benjamin Payne" userId="S::benpayne@umbc.edu::b61ff11c-ba68-49af-b001-f9f234a6aca3" providerId="AD" clId="Web-{33A92D9A-7376-B524-872E-E8D19ABD6E66}" dt="2018-12-24T14:35:25.968" v="187" actId="20577"/>
          <ac:spMkLst>
            <pc:docMk/>
            <pc:sldMk cId="3357745213" sldId="309"/>
            <ac:spMk id="4" creationId="{1F94BDB8-88E7-4368-94D2-4692847D0EA5}"/>
          </ac:spMkLst>
        </pc:spChg>
        <pc:spChg chg="mod">
          <ac:chgData name="Benjamin Payne" userId="S::benpayne@umbc.edu::b61ff11c-ba68-49af-b001-f9f234a6aca3" providerId="AD" clId="Web-{33A92D9A-7376-B524-872E-E8D19ABD6E66}" dt="2018-12-24T14:35:44.922" v="208" actId="20577"/>
          <ac:spMkLst>
            <pc:docMk/>
            <pc:sldMk cId="3357745213" sldId="309"/>
            <ac:spMk id="6" creationId="{E94D9AC5-5903-45A3-8150-DD27E0AB7D63}"/>
          </ac:spMkLst>
        </pc:spChg>
      </pc:sldChg>
      <pc:sldChg chg="modSp">
        <pc:chgData name="Benjamin Payne" userId="S::benpayne@umbc.edu::b61ff11c-ba68-49af-b001-f9f234a6aca3" providerId="AD" clId="Web-{33A92D9A-7376-B524-872E-E8D19ABD6E66}" dt="2018-12-24T15:35:03.558" v="426" actId="20577"/>
        <pc:sldMkLst>
          <pc:docMk/>
          <pc:sldMk cId="3454123665" sldId="310"/>
        </pc:sldMkLst>
        <pc:spChg chg="mod">
          <ac:chgData name="Benjamin Payne" userId="S::benpayne@umbc.edu::b61ff11c-ba68-49af-b001-f9f234a6aca3" providerId="AD" clId="Web-{33A92D9A-7376-B524-872E-E8D19ABD6E66}" dt="2018-12-24T15:35:03.558" v="426" actId="20577"/>
          <ac:spMkLst>
            <pc:docMk/>
            <pc:sldMk cId="3454123665" sldId="310"/>
            <ac:spMk id="3" creationId="{52A56910-6F5E-44B2-8A38-5E6525782E04}"/>
          </ac:spMkLst>
        </pc:spChg>
      </pc:sldChg>
      <pc:sldChg chg="ord">
        <pc:chgData name="Benjamin Payne" userId="S::benpayne@umbc.edu::b61ff11c-ba68-49af-b001-f9f234a6aca3" providerId="AD" clId="Web-{33A92D9A-7376-B524-872E-E8D19ABD6E66}" dt="2018-12-24T14:13:24.785" v="45"/>
        <pc:sldMkLst>
          <pc:docMk/>
          <pc:sldMk cId="3290346934" sldId="313"/>
        </pc:sldMkLst>
      </pc:sldChg>
      <pc:sldChg chg="modSp">
        <pc:chgData name="Benjamin Payne" userId="S::benpayne@umbc.edu::b61ff11c-ba68-49af-b001-f9f234a6aca3" providerId="AD" clId="Web-{33A92D9A-7376-B524-872E-E8D19ABD6E66}" dt="2018-12-24T14:40:55.768" v="310" actId="1076"/>
        <pc:sldMkLst>
          <pc:docMk/>
          <pc:sldMk cId="1261935416" sldId="320"/>
        </pc:sldMkLst>
        <pc:spChg chg="mod">
          <ac:chgData name="Benjamin Payne" userId="S::benpayne@umbc.edu::b61ff11c-ba68-49af-b001-f9f234a6aca3" providerId="AD" clId="Web-{33A92D9A-7376-B524-872E-E8D19ABD6E66}" dt="2018-12-24T14:40:55.768" v="310" actId="1076"/>
          <ac:spMkLst>
            <pc:docMk/>
            <pc:sldMk cId="1261935416" sldId="320"/>
            <ac:spMk id="3" creationId="{01D44832-AA48-452C-A2C5-008824730396}"/>
          </ac:spMkLst>
        </pc:spChg>
      </pc:sldChg>
      <pc:sldChg chg="modSp">
        <pc:chgData name="Benjamin Payne" userId="S::benpayne@umbc.edu::b61ff11c-ba68-49af-b001-f9f234a6aca3" providerId="AD" clId="Web-{33A92D9A-7376-B524-872E-E8D19ABD6E66}" dt="2018-12-24T14:41:28.518" v="321" actId="1076"/>
        <pc:sldMkLst>
          <pc:docMk/>
          <pc:sldMk cId="1147853701" sldId="323"/>
        </pc:sldMkLst>
        <pc:spChg chg="mod">
          <ac:chgData name="Benjamin Payne" userId="S::benpayne@umbc.edu::b61ff11c-ba68-49af-b001-f9f234a6aca3" providerId="AD" clId="Web-{33A92D9A-7376-B524-872E-E8D19ABD6E66}" dt="2018-12-24T14:41:28.518" v="321" actId="1076"/>
          <ac:spMkLst>
            <pc:docMk/>
            <pc:sldMk cId="1147853701" sldId="323"/>
            <ac:spMk id="3" creationId="{DD522CC4-6268-4BC6-96AE-C06BE9C3E180}"/>
          </ac:spMkLst>
        </pc:spChg>
      </pc:sldChg>
      <pc:sldChg chg="modSp">
        <pc:chgData name="Benjamin Payne" userId="S::benpayne@umbc.edu::b61ff11c-ba68-49af-b001-f9f234a6aca3" providerId="AD" clId="Web-{33A92D9A-7376-B524-872E-E8D19ABD6E66}" dt="2018-12-24T14:42:27.129" v="329" actId="14100"/>
        <pc:sldMkLst>
          <pc:docMk/>
          <pc:sldMk cId="100479238" sldId="325"/>
        </pc:sldMkLst>
        <pc:spChg chg="mod">
          <ac:chgData name="Benjamin Payne" userId="S::benpayne@umbc.edu::b61ff11c-ba68-49af-b001-f9f234a6aca3" providerId="AD" clId="Web-{33A92D9A-7376-B524-872E-E8D19ABD6E66}" dt="2018-12-24T14:42:27.129" v="329" actId="14100"/>
          <ac:spMkLst>
            <pc:docMk/>
            <pc:sldMk cId="100479238" sldId="325"/>
            <ac:spMk id="5" creationId="{90EE6541-610D-450F-9C6F-9385605462C8}"/>
          </ac:spMkLst>
        </pc:spChg>
      </pc:sldChg>
      <pc:sldChg chg="addSp delSp modSp">
        <pc:chgData name="Benjamin Payne" userId="S::benpayne@umbc.edu::b61ff11c-ba68-49af-b001-f9f234a6aca3" providerId="AD" clId="Web-{33A92D9A-7376-B524-872E-E8D19ABD6E66}" dt="2018-12-24T15:35:37.902" v="432" actId="20577"/>
        <pc:sldMkLst>
          <pc:docMk/>
          <pc:sldMk cId="796337925" sldId="333"/>
        </pc:sldMkLst>
        <pc:spChg chg="del">
          <ac:chgData name="Benjamin Payne" userId="S::benpayne@umbc.edu::b61ff11c-ba68-49af-b001-f9f234a6aca3" providerId="AD" clId="Web-{33A92D9A-7376-B524-872E-E8D19ABD6E66}" dt="2018-12-24T15:35:28.792" v="429"/>
          <ac:spMkLst>
            <pc:docMk/>
            <pc:sldMk cId="796337925" sldId="333"/>
            <ac:spMk id="3" creationId="{B9544B92-023E-4D6E-8A41-3A58BCA13DF5}"/>
          </ac:spMkLst>
        </pc:spChg>
        <pc:spChg chg="add del mod">
          <ac:chgData name="Benjamin Payne" userId="S::benpayne@umbc.edu::b61ff11c-ba68-49af-b001-f9f234a6aca3" providerId="AD" clId="Web-{33A92D9A-7376-B524-872E-E8D19ABD6E66}" dt="2018-12-24T15:35:33.667" v="431"/>
          <ac:spMkLst>
            <pc:docMk/>
            <pc:sldMk cId="796337925" sldId="333"/>
            <ac:spMk id="5" creationId="{F2A2E029-B21B-4239-8644-20133DCF3D42}"/>
          </ac:spMkLst>
        </pc:spChg>
        <pc:spChg chg="add mod">
          <ac:chgData name="Benjamin Payne" userId="S::benpayne@umbc.edu::b61ff11c-ba68-49af-b001-f9f234a6aca3" providerId="AD" clId="Web-{33A92D9A-7376-B524-872E-E8D19ABD6E66}" dt="2018-12-24T15:35:37.902" v="432" actId="20577"/>
          <ac:spMkLst>
            <pc:docMk/>
            <pc:sldMk cId="796337925" sldId="333"/>
            <ac:spMk id="7" creationId="{EE0657C3-F376-4B73-9F21-19EA5C15021A}"/>
          </ac:spMkLst>
        </pc:spChg>
      </pc:sldChg>
      <pc:sldChg chg="addSp delSp modSp">
        <pc:chgData name="Benjamin Payne" userId="S::benpayne@umbc.edu::b61ff11c-ba68-49af-b001-f9f234a6aca3" providerId="AD" clId="Web-{33A92D9A-7376-B524-872E-E8D19ABD6E66}" dt="2018-12-24T15:35:53.417" v="438" actId="20577"/>
        <pc:sldMkLst>
          <pc:docMk/>
          <pc:sldMk cId="2638146016" sldId="334"/>
        </pc:sldMkLst>
        <pc:spChg chg="del">
          <ac:chgData name="Benjamin Payne" userId="S::benpayne@umbc.edu::b61ff11c-ba68-49af-b001-f9f234a6aca3" providerId="AD" clId="Web-{33A92D9A-7376-B524-872E-E8D19ABD6E66}" dt="2018-12-24T15:35:45.073" v="435"/>
          <ac:spMkLst>
            <pc:docMk/>
            <pc:sldMk cId="2638146016" sldId="334"/>
            <ac:spMk id="3" creationId="{16708DEA-20EA-47F0-8CEB-134AD8B4165D}"/>
          </ac:spMkLst>
        </pc:spChg>
        <pc:spChg chg="add del mod">
          <ac:chgData name="Benjamin Payne" userId="S::benpayne@umbc.edu::b61ff11c-ba68-49af-b001-f9f234a6aca3" providerId="AD" clId="Web-{33A92D9A-7376-B524-872E-E8D19ABD6E66}" dt="2018-12-24T15:35:48.995" v="437"/>
          <ac:spMkLst>
            <pc:docMk/>
            <pc:sldMk cId="2638146016" sldId="334"/>
            <ac:spMk id="5" creationId="{44879C27-6666-4122-840B-8468E25F9426}"/>
          </ac:spMkLst>
        </pc:spChg>
        <pc:spChg chg="add mod">
          <ac:chgData name="Benjamin Payne" userId="S::benpayne@umbc.edu::b61ff11c-ba68-49af-b001-f9f234a6aca3" providerId="AD" clId="Web-{33A92D9A-7376-B524-872E-E8D19ABD6E66}" dt="2018-12-24T15:35:53.417" v="438" actId="20577"/>
          <ac:spMkLst>
            <pc:docMk/>
            <pc:sldMk cId="2638146016" sldId="334"/>
            <ac:spMk id="7" creationId="{7F08DB92-783F-483E-9146-4E1EFF3CED8B}"/>
          </ac:spMkLst>
        </pc:spChg>
      </pc:sldChg>
      <pc:sldChg chg="modSp">
        <pc:chgData name="Benjamin Payne" userId="S::benpayne@umbc.edu::b61ff11c-ba68-49af-b001-f9f234a6aca3" providerId="AD" clId="Web-{33A92D9A-7376-B524-872E-E8D19ABD6E66}" dt="2018-12-24T14:30:53.372" v="151" actId="20577"/>
        <pc:sldMkLst>
          <pc:docMk/>
          <pc:sldMk cId="4195706628" sldId="342"/>
        </pc:sldMkLst>
        <pc:spChg chg="mod">
          <ac:chgData name="Benjamin Payne" userId="S::benpayne@umbc.edu::b61ff11c-ba68-49af-b001-f9f234a6aca3" providerId="AD" clId="Web-{33A92D9A-7376-B524-872E-E8D19ABD6E66}" dt="2018-12-24T14:30:53.372" v="151" actId="20577"/>
          <ac:spMkLst>
            <pc:docMk/>
            <pc:sldMk cId="4195706628" sldId="342"/>
            <ac:spMk id="3" creationId="{81C0DFA0-BCCA-46E1-A6E7-84DA8994EBDB}"/>
          </ac:spMkLst>
        </pc:spChg>
      </pc:sldChg>
      <pc:sldChg chg="modSp">
        <pc:chgData name="Benjamin Payne" userId="S::benpayne@umbc.edu::b61ff11c-ba68-49af-b001-f9f234a6aca3" providerId="AD" clId="Web-{33A92D9A-7376-B524-872E-E8D19ABD6E66}" dt="2018-12-24T14:30:25.763" v="143" actId="20577"/>
        <pc:sldMkLst>
          <pc:docMk/>
          <pc:sldMk cId="589989171" sldId="343"/>
        </pc:sldMkLst>
        <pc:spChg chg="mod">
          <ac:chgData name="Benjamin Payne" userId="S::benpayne@umbc.edu::b61ff11c-ba68-49af-b001-f9f234a6aca3" providerId="AD" clId="Web-{33A92D9A-7376-B524-872E-E8D19ABD6E66}" dt="2018-12-24T14:30:25.763" v="143" actId="20577"/>
          <ac:spMkLst>
            <pc:docMk/>
            <pc:sldMk cId="589989171" sldId="343"/>
            <ac:spMk id="3" creationId="{9EA39946-C6D3-43D1-BEEA-A6F81A1E27AB}"/>
          </ac:spMkLst>
        </pc:spChg>
      </pc:sldChg>
      <pc:sldChg chg="modSp">
        <pc:chgData name="Benjamin Payne" userId="S::benpayne@umbc.edu::b61ff11c-ba68-49af-b001-f9f234a6aca3" providerId="AD" clId="Web-{33A92D9A-7376-B524-872E-E8D19ABD6E66}" dt="2018-12-24T14:30:41.747" v="148" actId="20577"/>
        <pc:sldMkLst>
          <pc:docMk/>
          <pc:sldMk cId="2299767003" sldId="344"/>
        </pc:sldMkLst>
        <pc:spChg chg="mod">
          <ac:chgData name="Benjamin Payne" userId="S::benpayne@umbc.edu::b61ff11c-ba68-49af-b001-f9f234a6aca3" providerId="AD" clId="Web-{33A92D9A-7376-B524-872E-E8D19ABD6E66}" dt="2018-12-24T14:30:41.747" v="148" actId="20577"/>
          <ac:spMkLst>
            <pc:docMk/>
            <pc:sldMk cId="2299767003" sldId="344"/>
            <ac:spMk id="3" creationId="{B8C140CA-A8E4-4725-BF4B-CBA9EA977760}"/>
          </ac:spMkLst>
        </pc:spChg>
      </pc:sldChg>
      <pc:sldChg chg="modSp">
        <pc:chgData name="Benjamin Payne" userId="S::benpayne@umbc.edu::b61ff11c-ba68-49af-b001-f9f234a6aca3" providerId="AD" clId="Web-{33A92D9A-7376-B524-872E-E8D19ABD6E66}" dt="2018-12-24T14:30:10.184" v="138" actId="20577"/>
        <pc:sldMkLst>
          <pc:docMk/>
          <pc:sldMk cId="1149462473" sldId="345"/>
        </pc:sldMkLst>
        <pc:spChg chg="mod">
          <ac:chgData name="Benjamin Payne" userId="S::benpayne@umbc.edu::b61ff11c-ba68-49af-b001-f9f234a6aca3" providerId="AD" clId="Web-{33A92D9A-7376-B524-872E-E8D19ABD6E66}" dt="2018-12-24T14:30:10.184" v="138" actId="20577"/>
          <ac:spMkLst>
            <pc:docMk/>
            <pc:sldMk cId="1149462473" sldId="345"/>
            <ac:spMk id="3" creationId="{5E2DD1B0-F4B2-4090-8CBA-AF56454CF544}"/>
          </ac:spMkLst>
        </pc:spChg>
      </pc:sldChg>
      <pc:sldChg chg="modSp">
        <pc:chgData name="Benjamin Payne" userId="S::benpayne@umbc.edu::b61ff11c-ba68-49af-b001-f9f234a6aca3" providerId="AD" clId="Web-{33A92D9A-7376-B524-872E-E8D19ABD6E66}" dt="2018-12-24T14:29:55.231" v="133" actId="20577"/>
        <pc:sldMkLst>
          <pc:docMk/>
          <pc:sldMk cId="2033957994" sldId="346"/>
        </pc:sldMkLst>
        <pc:spChg chg="mod">
          <ac:chgData name="Benjamin Payne" userId="S::benpayne@umbc.edu::b61ff11c-ba68-49af-b001-f9f234a6aca3" providerId="AD" clId="Web-{33A92D9A-7376-B524-872E-E8D19ABD6E66}" dt="2018-12-24T14:29:55.231" v="133" actId="20577"/>
          <ac:spMkLst>
            <pc:docMk/>
            <pc:sldMk cId="2033957994" sldId="346"/>
            <ac:spMk id="3" creationId="{E4780D22-D84D-49C5-8B9A-46C69B3CBD29}"/>
          </ac:spMkLst>
        </pc:spChg>
      </pc:sldChg>
      <pc:sldChg chg="modSp">
        <pc:chgData name="Benjamin Payne" userId="S::benpayne@umbc.edu::b61ff11c-ba68-49af-b001-f9f234a6aca3" providerId="AD" clId="Web-{33A92D9A-7376-B524-872E-E8D19ABD6E66}" dt="2018-12-24T14:29:08.824" v="128" actId="20577"/>
        <pc:sldMkLst>
          <pc:docMk/>
          <pc:sldMk cId="3128876306" sldId="347"/>
        </pc:sldMkLst>
        <pc:spChg chg="mod">
          <ac:chgData name="Benjamin Payne" userId="S::benpayne@umbc.edu::b61ff11c-ba68-49af-b001-f9f234a6aca3" providerId="AD" clId="Web-{33A92D9A-7376-B524-872E-E8D19ABD6E66}" dt="2018-12-24T14:29:08.824" v="128" actId="20577"/>
          <ac:spMkLst>
            <pc:docMk/>
            <pc:sldMk cId="3128876306" sldId="347"/>
            <ac:spMk id="3" creationId="{E4780D22-D84D-49C5-8B9A-46C69B3CBD29}"/>
          </ac:spMkLst>
        </pc:spChg>
      </pc:sldChg>
      <pc:sldChg chg="addSp modSp new mod setBg">
        <pc:chgData name="Benjamin Payne" userId="S::benpayne@umbc.edu::b61ff11c-ba68-49af-b001-f9f234a6aca3" providerId="AD" clId="Web-{33A92D9A-7376-B524-872E-E8D19ABD6E66}" dt="2018-12-24T14:28:53.246" v="123" actId="20577"/>
        <pc:sldMkLst>
          <pc:docMk/>
          <pc:sldMk cId="3421815766" sldId="348"/>
        </pc:sldMkLst>
        <pc:spChg chg="mod">
          <ac:chgData name="Benjamin Payne" userId="S::benpayne@umbc.edu::b61ff11c-ba68-49af-b001-f9f234a6aca3" providerId="AD" clId="Web-{33A92D9A-7376-B524-872E-E8D19ABD6E66}" dt="2018-12-24T14:11:25.472" v="10" actId="20577"/>
          <ac:spMkLst>
            <pc:docMk/>
            <pc:sldMk cId="3421815766" sldId="348"/>
            <ac:spMk id="2" creationId="{AEA68E55-F773-4709-90F5-3BE2C6166571}"/>
          </ac:spMkLst>
        </pc:spChg>
        <pc:spChg chg="mod">
          <ac:chgData name="Benjamin Payne" userId="S::benpayne@umbc.edu::b61ff11c-ba68-49af-b001-f9f234a6aca3" providerId="AD" clId="Web-{33A92D9A-7376-B524-872E-E8D19ABD6E66}" dt="2018-12-24T14:28:53.246" v="123" actId="20577"/>
          <ac:spMkLst>
            <pc:docMk/>
            <pc:sldMk cId="3421815766" sldId="348"/>
            <ac:spMk id="3" creationId="{87582A60-D342-4E2C-8DB1-B16844C6DDF1}"/>
          </ac:spMkLst>
        </pc:spChg>
        <pc:spChg chg="add">
          <ac:chgData name="Benjamin Payne" userId="S::benpayne@umbc.edu::b61ff11c-ba68-49af-b001-f9f234a6aca3" providerId="AD" clId="Web-{33A92D9A-7376-B524-872E-E8D19ABD6E66}" dt="2018-12-24T14:11:17.972" v="1"/>
          <ac:spMkLst>
            <pc:docMk/>
            <pc:sldMk cId="3421815766" sldId="348"/>
            <ac:spMk id="8" creationId="{3B854194-185D-494D-905C-7C7CB2E30F6E}"/>
          </ac:spMkLst>
        </pc:spChg>
        <pc:spChg chg="add">
          <ac:chgData name="Benjamin Payne" userId="S::benpayne@umbc.edu::b61ff11c-ba68-49af-b001-f9f234a6aca3" providerId="AD" clId="Web-{33A92D9A-7376-B524-872E-E8D19ABD6E66}" dt="2018-12-24T14:11:17.972" v="1"/>
          <ac:spMkLst>
            <pc:docMk/>
            <pc:sldMk cId="3421815766" sldId="348"/>
            <ac:spMk id="10" creationId="{B4F5FA0D-0104-4987-8241-EFF7C85B88DE}"/>
          </ac:spMkLst>
        </pc:spChg>
        <pc:picChg chg="add">
          <ac:chgData name="Benjamin Payne" userId="S::benpayne@umbc.edu::b61ff11c-ba68-49af-b001-f9f234a6aca3" providerId="AD" clId="Web-{33A92D9A-7376-B524-872E-E8D19ABD6E66}" dt="2018-12-24T14:11:17.972" v="1"/>
          <ac:picMkLst>
            <pc:docMk/>
            <pc:sldMk cId="3421815766" sldId="348"/>
            <ac:picMk id="12" creationId="{2897127E-6CEF-446C-BE87-93B7C46E49D1}"/>
          </ac:picMkLst>
        </pc:picChg>
      </pc:sldChg>
      <pc:sldChg chg="addSp modSp new mod setBg">
        <pc:chgData name="Benjamin Payne" userId="S::benpayne@umbc.edu::b61ff11c-ba68-49af-b001-f9f234a6aca3" providerId="AD" clId="Web-{33A92D9A-7376-B524-872E-E8D19ABD6E66}" dt="2018-12-24T14:28:37.996" v="118" actId="20577"/>
        <pc:sldMkLst>
          <pc:docMk/>
          <pc:sldMk cId="194263834" sldId="349"/>
        </pc:sldMkLst>
        <pc:spChg chg="mod">
          <ac:chgData name="Benjamin Payne" userId="S::benpayne@umbc.edu::b61ff11c-ba68-49af-b001-f9f234a6aca3" providerId="AD" clId="Web-{33A92D9A-7376-B524-872E-E8D19ABD6E66}" dt="2018-12-24T14:13:18.739" v="43" actId="20577"/>
          <ac:spMkLst>
            <pc:docMk/>
            <pc:sldMk cId="194263834" sldId="349"/>
            <ac:spMk id="2" creationId="{03A25612-77DB-4994-ABC8-DC70EE548AAE}"/>
          </ac:spMkLst>
        </pc:spChg>
        <pc:spChg chg="mod">
          <ac:chgData name="Benjamin Payne" userId="S::benpayne@umbc.edu::b61ff11c-ba68-49af-b001-f9f234a6aca3" providerId="AD" clId="Web-{33A92D9A-7376-B524-872E-E8D19ABD6E66}" dt="2018-12-24T14:28:37.996" v="118" actId="20577"/>
          <ac:spMkLst>
            <pc:docMk/>
            <pc:sldMk cId="194263834" sldId="349"/>
            <ac:spMk id="3" creationId="{E8115622-F7E0-4318-BECF-813B8C05FE36}"/>
          </ac:spMkLst>
        </pc:spChg>
        <pc:spChg chg="add">
          <ac:chgData name="Benjamin Payne" userId="S::benpayne@umbc.edu::b61ff11c-ba68-49af-b001-f9f234a6aca3" providerId="AD" clId="Web-{33A92D9A-7376-B524-872E-E8D19ABD6E66}" dt="2018-12-24T14:13:04.723" v="38"/>
          <ac:spMkLst>
            <pc:docMk/>
            <pc:sldMk cId="194263834" sldId="349"/>
            <ac:spMk id="8" creationId="{3B854194-185D-494D-905C-7C7CB2E30F6E}"/>
          </ac:spMkLst>
        </pc:spChg>
        <pc:spChg chg="add">
          <ac:chgData name="Benjamin Payne" userId="S::benpayne@umbc.edu::b61ff11c-ba68-49af-b001-f9f234a6aca3" providerId="AD" clId="Web-{33A92D9A-7376-B524-872E-E8D19ABD6E66}" dt="2018-12-24T14:13:04.723" v="38"/>
          <ac:spMkLst>
            <pc:docMk/>
            <pc:sldMk cId="194263834" sldId="349"/>
            <ac:spMk id="10" creationId="{B4F5FA0D-0104-4987-8241-EFF7C85B88DE}"/>
          </ac:spMkLst>
        </pc:spChg>
        <pc:picChg chg="add">
          <ac:chgData name="Benjamin Payne" userId="S::benpayne@umbc.edu::b61ff11c-ba68-49af-b001-f9f234a6aca3" providerId="AD" clId="Web-{33A92D9A-7376-B524-872E-E8D19ABD6E66}" dt="2018-12-24T14:13:04.723" v="38"/>
          <ac:picMkLst>
            <pc:docMk/>
            <pc:sldMk cId="194263834" sldId="349"/>
            <ac:picMk id="12" creationId="{2897127E-6CEF-446C-BE87-93B7C46E49D1}"/>
          </ac:picMkLst>
        </pc:picChg>
      </pc:sldChg>
    </pc:docChg>
  </pc:docChgLst>
  <pc:docChgLst>
    <pc:chgData name="Benjamin Payne" userId="S::benpayne@umbc.edu::b61ff11c-ba68-49af-b001-f9f234a6aca3" providerId="AD" clId="Web-{5365309B-702C-4B1B-5A5A-AD2CEBF707EC}"/>
    <pc:docChg chg="modSld">
      <pc:chgData name="Benjamin Payne" userId="S::benpayne@umbc.edu::b61ff11c-ba68-49af-b001-f9f234a6aca3" providerId="AD" clId="Web-{5365309B-702C-4B1B-5A5A-AD2CEBF707EC}" dt="2018-08-31T02:26:59.616" v="9" actId="20577"/>
      <pc:docMkLst>
        <pc:docMk/>
      </pc:docMkLst>
      <pc:sldChg chg="modSp">
        <pc:chgData name="Benjamin Payne" userId="S::benpayne@umbc.edu::b61ff11c-ba68-49af-b001-f9f234a6aca3" providerId="AD" clId="Web-{5365309B-702C-4B1B-5A5A-AD2CEBF707EC}" dt="2018-08-31T02:25:02.369" v="5" actId="20577"/>
        <pc:sldMkLst>
          <pc:docMk/>
          <pc:sldMk cId="2638146016" sldId="334"/>
        </pc:sldMkLst>
        <pc:spChg chg="mod">
          <ac:chgData name="Benjamin Payne" userId="S::benpayne@umbc.edu::b61ff11c-ba68-49af-b001-f9f234a6aca3" providerId="AD" clId="Web-{5365309B-702C-4B1B-5A5A-AD2CEBF707EC}" dt="2018-08-31T02:25:02.369" v="5" actId="20577"/>
          <ac:spMkLst>
            <pc:docMk/>
            <pc:sldMk cId="2638146016" sldId="334"/>
            <ac:spMk id="3" creationId="{16708DEA-20EA-47F0-8CEB-134AD8B4165D}"/>
          </ac:spMkLst>
        </pc:spChg>
      </pc:sldChg>
      <pc:sldChg chg="delSp">
        <pc:chgData name="Benjamin Payne" userId="S::benpayne@umbc.edu::b61ff11c-ba68-49af-b001-f9f234a6aca3" providerId="AD" clId="Web-{5365309B-702C-4B1B-5A5A-AD2CEBF707EC}" dt="2018-08-31T02:24:31.711" v="0"/>
        <pc:sldMkLst>
          <pc:docMk/>
          <pc:sldMk cId="1746825333" sldId="337"/>
        </pc:sldMkLst>
        <pc:spChg chg="del">
          <ac:chgData name="Benjamin Payne" userId="S::benpayne@umbc.edu::b61ff11c-ba68-49af-b001-f9f234a6aca3" providerId="AD" clId="Web-{5365309B-702C-4B1B-5A5A-AD2CEBF707EC}" dt="2018-08-31T02:24:31.711" v="0"/>
          <ac:spMkLst>
            <pc:docMk/>
            <pc:sldMk cId="1746825333" sldId="337"/>
            <ac:spMk id="6" creationId="{DAB958A2-5364-4EBB-93E6-BAAEEEF05368}"/>
          </ac:spMkLst>
        </pc:spChg>
      </pc:sldChg>
    </pc:docChg>
  </pc:docChgLst>
  <pc:docChgLst>
    <pc:chgData name="Benjamin Payne" userId="S::benpayne@umbc.edu::b61ff11c-ba68-49af-b001-f9f234a6aca3" providerId="AD" clId="Web-{C35EFE24-C852-5E5F-95F4-7DA6B4B422D1}"/>
    <pc:docChg chg="modSld">
      <pc:chgData name="Benjamin Payne" userId="S::benpayne@umbc.edu::b61ff11c-ba68-49af-b001-f9f234a6aca3" providerId="AD" clId="Web-{C35EFE24-C852-5E5F-95F4-7DA6B4B422D1}" dt="2018-09-07T02:11:56.287" v="45"/>
      <pc:docMkLst>
        <pc:docMk/>
      </pc:docMkLst>
      <pc:sldChg chg="modNotes">
        <pc:chgData name="Benjamin Payne" userId="S::benpayne@umbc.edu::b61ff11c-ba68-49af-b001-f9f234a6aca3" providerId="AD" clId="Web-{C35EFE24-C852-5E5F-95F4-7DA6B4B422D1}" dt="2018-09-07T02:11:56.287" v="45"/>
        <pc:sldMkLst>
          <pc:docMk/>
          <pc:sldMk cId="109857222" sldId="256"/>
        </pc:sldMkLst>
      </pc:sldChg>
    </pc:docChg>
  </pc:docChgLst>
  <pc:docChgLst>
    <pc:chgData name="Benjamin Payne" userId="S::benpayne@umbc.edu::b61ff11c-ba68-49af-b001-f9f234a6aca3" providerId="AD" clId="Web-{3BC16E90-2069-CD60-2209-AC785D29D5DE}"/>
    <pc:docChg chg="modSld">
      <pc:chgData name="Benjamin Payne" userId="S::benpayne@umbc.edu::b61ff11c-ba68-49af-b001-f9f234a6aca3" providerId="AD" clId="Web-{3BC16E90-2069-CD60-2209-AC785D29D5DE}" dt="2018-08-22T11:17:17.164" v="54" actId="20577"/>
      <pc:docMkLst>
        <pc:docMk/>
      </pc:docMkLst>
      <pc:sldChg chg="modSp">
        <pc:chgData name="Benjamin Payne" userId="S::benpayne@umbc.edu::b61ff11c-ba68-49af-b001-f9f234a6aca3" providerId="AD" clId="Web-{3BC16E90-2069-CD60-2209-AC785D29D5DE}" dt="2018-08-22T11:17:17.164" v="53" actId="20577"/>
        <pc:sldMkLst>
          <pc:docMk/>
          <pc:sldMk cId="1316053804" sldId="283"/>
        </pc:sldMkLst>
        <pc:spChg chg="mod">
          <ac:chgData name="Benjamin Payne" userId="S::benpayne@umbc.edu::b61ff11c-ba68-49af-b001-f9f234a6aca3" providerId="AD" clId="Web-{3BC16E90-2069-CD60-2209-AC785D29D5DE}" dt="2018-08-22T11:17:17.164" v="53" actId="20577"/>
          <ac:spMkLst>
            <pc:docMk/>
            <pc:sldMk cId="1316053804" sldId="283"/>
            <ac:spMk id="3" creationId="{E99E1B89-FFE2-4D51-8F92-85A774213868}"/>
          </ac:spMkLst>
        </pc:spChg>
        <pc:spChg chg="mod">
          <ac:chgData name="Benjamin Payne" userId="S::benpayne@umbc.edu::b61ff11c-ba68-49af-b001-f9f234a6aca3" providerId="AD" clId="Web-{3BC16E90-2069-CD60-2209-AC785D29D5DE}" dt="2018-08-22T11:15:14.489" v="49" actId="20577"/>
          <ac:spMkLst>
            <pc:docMk/>
            <pc:sldMk cId="1316053804" sldId="283"/>
            <ac:spMk id="4" creationId="{247099E7-9E25-484C-95AE-6B82A119B5B0}"/>
          </ac:spMkLst>
        </pc:spChg>
      </pc:sldChg>
    </pc:docChg>
  </pc:docChgLst>
  <pc:docChgLst>
    <pc:chgData name="Benjamin Payne" userId="S::benpayne@umbc.edu::b61ff11c-ba68-49af-b001-f9f234a6aca3" providerId="AD" clId="Web-{E53CF48E-04E7-0B4D-A384-AC98D70A0F18}"/>
    <pc:docChg chg="modSld">
      <pc:chgData name="Benjamin Payne" userId="S::benpayne@umbc.edu::b61ff11c-ba68-49af-b001-f9f234a6aca3" providerId="AD" clId="Web-{E53CF48E-04E7-0B4D-A384-AC98D70A0F18}" dt="2019-01-30T02:46:20.811" v="65"/>
      <pc:docMkLst>
        <pc:docMk/>
      </pc:docMkLst>
      <pc:sldChg chg="addSp modSp">
        <pc:chgData name="Benjamin Payne" userId="S::benpayne@umbc.edu::b61ff11c-ba68-49af-b001-f9f234a6aca3" providerId="AD" clId="Web-{E53CF48E-04E7-0B4D-A384-AC98D70A0F18}" dt="2019-01-30T02:45:53.295" v="40" actId="20577"/>
        <pc:sldMkLst>
          <pc:docMk/>
          <pc:sldMk cId="3454123665" sldId="310"/>
        </pc:sldMkLst>
        <pc:spChg chg="mod">
          <ac:chgData name="Benjamin Payne" userId="S::benpayne@umbc.edu::b61ff11c-ba68-49af-b001-f9f234a6aca3" providerId="AD" clId="Web-{E53CF48E-04E7-0B4D-A384-AC98D70A0F18}" dt="2019-01-30T02:45:53.295" v="40" actId="20577"/>
          <ac:spMkLst>
            <pc:docMk/>
            <pc:sldMk cId="3454123665" sldId="310"/>
            <ac:spMk id="3" creationId="{52A56910-6F5E-44B2-8A38-5E6525782E04}"/>
          </ac:spMkLst>
        </pc:spChg>
        <pc:spChg chg="add">
          <ac:chgData name="Benjamin Payne" userId="S::benpayne@umbc.edu::b61ff11c-ba68-49af-b001-f9f234a6aca3" providerId="AD" clId="Web-{E53CF48E-04E7-0B4D-A384-AC98D70A0F18}" dt="2019-01-30T02:45:39.014" v="25"/>
          <ac:spMkLst>
            <pc:docMk/>
            <pc:sldMk cId="3454123665" sldId="310"/>
            <ac:spMk id="5" creationId="{4E7FE434-4F23-4422-BF71-B3B531F2A999}"/>
          </ac:spMkLst>
        </pc:spChg>
      </pc:sldChg>
      <pc:sldChg chg="addSp modSp">
        <pc:chgData name="Benjamin Payne" userId="S::benpayne@umbc.edu::b61ff11c-ba68-49af-b001-f9f234a6aca3" providerId="AD" clId="Web-{E53CF48E-04E7-0B4D-A384-AC98D70A0F18}" dt="2019-01-30T02:46:04.748" v="58"/>
        <pc:sldMkLst>
          <pc:docMk/>
          <pc:sldMk cId="796337925" sldId="333"/>
        </pc:sldMkLst>
        <pc:spChg chg="add">
          <ac:chgData name="Benjamin Payne" userId="S::benpayne@umbc.edu::b61ff11c-ba68-49af-b001-f9f234a6aca3" providerId="AD" clId="Web-{E53CF48E-04E7-0B4D-A384-AC98D70A0F18}" dt="2019-01-30T02:46:04.748" v="58"/>
          <ac:spMkLst>
            <pc:docMk/>
            <pc:sldMk cId="796337925" sldId="333"/>
            <ac:spMk id="3" creationId="{B7EF3072-8E18-4BF5-BD03-E1A07DFBB603}"/>
          </ac:spMkLst>
        </pc:spChg>
        <pc:spChg chg="mod">
          <ac:chgData name="Benjamin Payne" userId="S::benpayne@umbc.edu::b61ff11c-ba68-49af-b001-f9f234a6aca3" providerId="AD" clId="Web-{E53CF48E-04E7-0B4D-A384-AC98D70A0F18}" dt="2019-01-30T02:46:03.186" v="56" actId="20577"/>
          <ac:spMkLst>
            <pc:docMk/>
            <pc:sldMk cId="796337925" sldId="333"/>
            <ac:spMk id="7" creationId="{EE0657C3-F376-4B73-9F21-19EA5C15021A}"/>
          </ac:spMkLst>
        </pc:spChg>
      </pc:sldChg>
      <pc:sldChg chg="addSp modSp">
        <pc:chgData name="Benjamin Payne" userId="S::benpayne@umbc.edu::b61ff11c-ba68-49af-b001-f9f234a6aca3" providerId="AD" clId="Web-{E53CF48E-04E7-0B4D-A384-AC98D70A0F18}" dt="2019-01-30T02:46:20.811" v="65"/>
        <pc:sldMkLst>
          <pc:docMk/>
          <pc:sldMk cId="2638146016" sldId="334"/>
        </pc:sldMkLst>
        <pc:spChg chg="add">
          <ac:chgData name="Benjamin Payne" userId="S::benpayne@umbc.edu::b61ff11c-ba68-49af-b001-f9f234a6aca3" providerId="AD" clId="Web-{E53CF48E-04E7-0B4D-A384-AC98D70A0F18}" dt="2019-01-30T02:46:20.811" v="65"/>
          <ac:spMkLst>
            <pc:docMk/>
            <pc:sldMk cId="2638146016" sldId="334"/>
            <ac:spMk id="3" creationId="{25B03ECE-7980-4BFC-9130-944D1DAA8B00}"/>
          </ac:spMkLst>
        </pc:spChg>
        <pc:spChg chg="mod">
          <ac:chgData name="Benjamin Payne" userId="S::benpayne@umbc.edu::b61ff11c-ba68-49af-b001-f9f234a6aca3" providerId="AD" clId="Web-{E53CF48E-04E7-0B4D-A384-AC98D70A0F18}" dt="2019-01-30T02:46:20.139" v="63" actId="20577"/>
          <ac:spMkLst>
            <pc:docMk/>
            <pc:sldMk cId="2638146016" sldId="334"/>
            <ac:spMk id="7" creationId="{7F08DB92-783F-483E-9146-4E1EFF3CED8B}"/>
          </ac:spMkLst>
        </pc:spChg>
      </pc:sldChg>
      <pc:sldChg chg="addSp modSp">
        <pc:chgData name="Benjamin Payne" userId="S::benpayne@umbc.edu::b61ff11c-ba68-49af-b001-f9f234a6aca3" providerId="AD" clId="Web-{E53CF48E-04E7-0B4D-A384-AC98D70A0F18}" dt="2019-01-30T02:45:18.154" v="23" actId="20577"/>
        <pc:sldMkLst>
          <pc:docMk/>
          <pc:sldMk cId="656775869" sldId="351"/>
        </pc:sldMkLst>
        <pc:spChg chg="mod">
          <ac:chgData name="Benjamin Payne" userId="S::benpayne@umbc.edu::b61ff11c-ba68-49af-b001-f9f234a6aca3" providerId="AD" clId="Web-{E53CF48E-04E7-0B4D-A384-AC98D70A0F18}" dt="2019-01-30T02:45:18.154" v="23" actId="20577"/>
          <ac:spMkLst>
            <pc:docMk/>
            <pc:sldMk cId="656775869" sldId="351"/>
            <ac:spMk id="3" creationId="{94B4DE51-11FC-4DF6-8146-836F70360A91}"/>
          </ac:spMkLst>
        </pc:spChg>
        <pc:spChg chg="add mod">
          <ac:chgData name="Benjamin Payne" userId="S::benpayne@umbc.edu::b61ff11c-ba68-49af-b001-f9f234a6aca3" providerId="AD" clId="Web-{E53CF48E-04E7-0B4D-A384-AC98D70A0F18}" dt="2019-01-30T02:40:01.291" v="16" actId="1076"/>
          <ac:spMkLst>
            <pc:docMk/>
            <pc:sldMk cId="656775869" sldId="351"/>
            <ac:spMk id="4" creationId="{61C7B7B4-48DF-41F5-B19F-ED2955A65552}"/>
          </ac:spMkLst>
        </pc:spChg>
      </pc:sldChg>
    </pc:docChg>
  </pc:docChgLst>
  <pc:docChgLst>
    <pc:chgData name="Benjamin Payne" userId="S::benpayne@umbc.edu::b61ff11c-ba68-49af-b001-f9f234a6aca3" providerId="AD" clId="Web-{60F6DF54-8E2A-FBE5-0BC7-8CDE452EC457}"/>
    <pc:docChg chg="modSld">
      <pc:chgData name="Benjamin Payne" userId="S::benpayne@umbc.edu::b61ff11c-ba68-49af-b001-f9f234a6aca3" providerId="AD" clId="Web-{60F6DF54-8E2A-FBE5-0BC7-8CDE452EC457}" dt="2019-01-01T13:01:43.158" v="76" actId="20577"/>
      <pc:docMkLst>
        <pc:docMk/>
      </pc:docMkLst>
      <pc:sldChg chg="modSp">
        <pc:chgData name="Benjamin Payne" userId="S::benpayne@umbc.edu::b61ff11c-ba68-49af-b001-f9f234a6aca3" providerId="AD" clId="Web-{60F6DF54-8E2A-FBE5-0BC7-8CDE452EC457}" dt="2019-01-01T12:58:24.372" v="38" actId="20577"/>
        <pc:sldMkLst>
          <pc:docMk/>
          <pc:sldMk cId="1316053804" sldId="283"/>
        </pc:sldMkLst>
        <pc:spChg chg="mod">
          <ac:chgData name="Benjamin Payne" userId="S::benpayne@umbc.edu::b61ff11c-ba68-49af-b001-f9f234a6aca3" providerId="AD" clId="Web-{60F6DF54-8E2A-FBE5-0BC7-8CDE452EC457}" dt="2019-01-01T12:58:22.435" v="37" actId="20577"/>
          <ac:spMkLst>
            <pc:docMk/>
            <pc:sldMk cId="1316053804" sldId="283"/>
            <ac:spMk id="3" creationId="{E99E1B89-FFE2-4D51-8F92-85A774213868}"/>
          </ac:spMkLst>
        </pc:spChg>
        <pc:spChg chg="mod">
          <ac:chgData name="Benjamin Payne" userId="S::benpayne@umbc.edu::b61ff11c-ba68-49af-b001-f9f234a6aca3" providerId="AD" clId="Web-{60F6DF54-8E2A-FBE5-0BC7-8CDE452EC457}" dt="2019-01-01T12:58:24.372" v="38" actId="20577"/>
          <ac:spMkLst>
            <pc:docMk/>
            <pc:sldMk cId="1316053804" sldId="283"/>
            <ac:spMk id="4" creationId="{247099E7-9E25-484C-95AE-6B82A119B5B0}"/>
          </ac:spMkLst>
        </pc:spChg>
      </pc:sldChg>
      <pc:sldChg chg="modSp">
        <pc:chgData name="Benjamin Payne" userId="S::benpayne@umbc.edu::b61ff11c-ba68-49af-b001-f9f234a6aca3" providerId="AD" clId="Web-{60F6DF54-8E2A-FBE5-0BC7-8CDE452EC457}" dt="2019-01-01T13:01:41.674" v="74" actId="20577"/>
        <pc:sldMkLst>
          <pc:docMk/>
          <pc:sldMk cId="2888850214" sldId="339"/>
        </pc:sldMkLst>
        <pc:spChg chg="mod">
          <ac:chgData name="Benjamin Payne" userId="S::benpayne@umbc.edu::b61ff11c-ba68-49af-b001-f9f234a6aca3" providerId="AD" clId="Web-{60F6DF54-8E2A-FBE5-0BC7-8CDE452EC457}" dt="2019-01-01T13:01:41.674" v="74" actId="20577"/>
          <ac:spMkLst>
            <pc:docMk/>
            <pc:sldMk cId="2888850214" sldId="339"/>
            <ac:spMk id="2" creationId="{CB447AE8-B26B-476B-9FF7-684A3F0ADB1F}"/>
          </ac:spMkLst>
        </pc:spChg>
      </pc:sldChg>
      <pc:sldChg chg="modSp">
        <pc:chgData name="Benjamin Payne" userId="S::benpayne@umbc.edu::b61ff11c-ba68-49af-b001-f9f234a6aca3" providerId="AD" clId="Web-{60F6DF54-8E2A-FBE5-0BC7-8CDE452EC457}" dt="2019-01-01T12:59:57.970" v="72" actId="20577"/>
        <pc:sldMkLst>
          <pc:docMk/>
          <pc:sldMk cId="656775869" sldId="351"/>
        </pc:sldMkLst>
        <pc:spChg chg="mod">
          <ac:chgData name="Benjamin Payne" userId="S::benpayne@umbc.edu::b61ff11c-ba68-49af-b001-f9f234a6aca3" providerId="AD" clId="Web-{60F6DF54-8E2A-FBE5-0BC7-8CDE452EC457}" dt="2019-01-01T12:59:57.970" v="72" actId="20577"/>
          <ac:spMkLst>
            <pc:docMk/>
            <pc:sldMk cId="656775869" sldId="351"/>
            <ac:spMk id="3" creationId="{94B4DE51-11FC-4DF6-8146-836F70360A91}"/>
          </ac:spMkLst>
        </pc:spChg>
      </pc:sldChg>
    </pc:docChg>
  </pc:docChgLst>
  <pc:docChgLst>
    <pc:chgData name="Benjamin Payne" userId="S::benpayne@umbc.edu::b61ff11c-ba68-49af-b001-f9f234a6aca3" providerId="AD" clId="Web-{2691045E-74F0-9AE5-D499-933BDD3365C6}"/>
    <pc:docChg chg="addSld delSld modSld sldOrd">
      <pc:chgData name="Benjamin Payne" userId="S::benpayne@umbc.edu::b61ff11c-ba68-49af-b001-f9f234a6aca3" providerId="AD" clId="Web-{2691045E-74F0-9AE5-D499-933BDD3365C6}" dt="2018-08-22T22:52:37.875" v="187" actId="20577"/>
      <pc:docMkLst>
        <pc:docMk/>
      </pc:docMkLst>
      <pc:sldChg chg="modSp new ord">
        <pc:chgData name="Benjamin Payne" userId="S::benpayne@umbc.edu::b61ff11c-ba68-49af-b001-f9f234a6aca3" providerId="AD" clId="Web-{2691045E-74F0-9AE5-D499-933BDD3365C6}" dt="2018-08-22T22:52:35.969" v="185" actId="20577"/>
        <pc:sldMkLst>
          <pc:docMk/>
          <pc:sldMk cId="2495309127" sldId="317"/>
        </pc:sldMkLst>
        <pc:spChg chg="mod">
          <ac:chgData name="Benjamin Payne" userId="S::benpayne@umbc.edu::b61ff11c-ba68-49af-b001-f9f234a6aca3" providerId="AD" clId="Web-{2691045E-74F0-9AE5-D499-933BDD3365C6}" dt="2018-08-22T22:08:38.312" v="16" actId="20577"/>
          <ac:spMkLst>
            <pc:docMk/>
            <pc:sldMk cId="2495309127" sldId="317"/>
            <ac:spMk id="2" creationId="{9BEB731C-8C83-4689-BECF-EE0CF0C5AEF3}"/>
          </ac:spMkLst>
        </pc:spChg>
        <pc:spChg chg="mod">
          <ac:chgData name="Benjamin Payne" userId="S::benpayne@umbc.edu::b61ff11c-ba68-49af-b001-f9f234a6aca3" providerId="AD" clId="Web-{2691045E-74F0-9AE5-D499-933BDD3365C6}" dt="2018-08-22T22:52:35.969" v="185" actId="20577"/>
          <ac:spMkLst>
            <pc:docMk/>
            <pc:sldMk cId="2495309127" sldId="317"/>
            <ac:spMk id="3" creationId="{AD836B87-E71A-433C-94AC-19BC9FA22FBD}"/>
          </ac:spMkLst>
        </pc:spChg>
      </pc:sldChg>
      <pc:sldChg chg="add del replId">
        <pc:chgData name="Benjamin Payne" userId="S::benpayne@umbc.edu::b61ff11c-ba68-49af-b001-f9f234a6aca3" providerId="AD" clId="Web-{2691045E-74F0-9AE5-D499-933BDD3365C6}" dt="2018-08-22T22:08:09.515" v="1"/>
        <pc:sldMkLst>
          <pc:docMk/>
          <pc:sldMk cId="4215032454" sldId="317"/>
        </pc:sldMkLst>
      </pc:sldChg>
      <pc:sldChg chg="new del">
        <pc:chgData name="Benjamin Payne" userId="S::benpayne@umbc.edu::b61ff11c-ba68-49af-b001-f9f234a6aca3" providerId="AD" clId="Web-{2691045E-74F0-9AE5-D499-933BDD3365C6}" dt="2018-08-22T22:12:18.393" v="170"/>
        <pc:sldMkLst>
          <pc:docMk/>
          <pc:sldMk cId="2223771999" sldId="318"/>
        </pc:sldMkLst>
      </pc:sldChg>
    </pc:docChg>
  </pc:docChgLst>
  <pc:docChgLst>
    <pc:chgData name="Benjamin Payne" userId="S::benpayne@umbc.edu::b61ff11c-ba68-49af-b001-f9f234a6aca3" providerId="AD" clId="Web-{AA1154B5-E034-2CC2-636A-CF0D5DEC7287}"/>
    <pc:docChg chg="addSld delSld modSld sldOrd">
      <pc:chgData name="Benjamin Payne" userId="S::benpayne@umbc.edu::b61ff11c-ba68-49af-b001-f9f234a6aca3" providerId="AD" clId="Web-{AA1154B5-E034-2CC2-636A-CF0D5DEC7287}" dt="2018-12-23T22:03:56.196" v="272" actId="20577"/>
      <pc:docMkLst>
        <pc:docMk/>
      </pc:docMkLst>
      <pc:sldChg chg="modSp">
        <pc:chgData name="Benjamin Payne" userId="S::benpayne@umbc.edu::b61ff11c-ba68-49af-b001-f9f234a6aca3" providerId="AD" clId="Web-{AA1154B5-E034-2CC2-636A-CF0D5DEC7287}" dt="2018-12-23T21:57:33.984" v="148" actId="20577"/>
        <pc:sldMkLst>
          <pc:docMk/>
          <pc:sldMk cId="900156501" sldId="267"/>
        </pc:sldMkLst>
        <pc:spChg chg="mod">
          <ac:chgData name="Benjamin Payne" userId="S::benpayne@umbc.edu::b61ff11c-ba68-49af-b001-f9f234a6aca3" providerId="AD" clId="Web-{AA1154B5-E034-2CC2-636A-CF0D5DEC7287}" dt="2018-12-23T21:57:33.984" v="148" actId="20577"/>
          <ac:spMkLst>
            <pc:docMk/>
            <pc:sldMk cId="900156501" sldId="267"/>
            <ac:spMk id="5" creationId="{4861EA67-4EC8-4BDF-AD5D-05E6A1C79F21}"/>
          </ac:spMkLst>
        </pc:spChg>
      </pc:sldChg>
      <pc:sldChg chg="modSp">
        <pc:chgData name="Benjamin Payne" userId="S::benpayne@umbc.edu::b61ff11c-ba68-49af-b001-f9f234a6aca3" providerId="AD" clId="Web-{AA1154B5-E034-2CC2-636A-CF0D5DEC7287}" dt="2018-12-23T21:50:55.784" v="33" actId="20577"/>
        <pc:sldMkLst>
          <pc:docMk/>
          <pc:sldMk cId="2711550260" sldId="279"/>
        </pc:sldMkLst>
        <pc:spChg chg="mod">
          <ac:chgData name="Benjamin Payne" userId="S::benpayne@umbc.edu::b61ff11c-ba68-49af-b001-f9f234a6aca3" providerId="AD" clId="Web-{AA1154B5-E034-2CC2-636A-CF0D5DEC7287}" dt="2018-12-23T21:50:55.784" v="33" actId="20577"/>
          <ac:spMkLst>
            <pc:docMk/>
            <pc:sldMk cId="2711550260" sldId="279"/>
            <ac:spMk id="3" creationId="{05C74C32-8215-461B-9CE3-7D1D70E7A0CC}"/>
          </ac:spMkLst>
        </pc:spChg>
      </pc:sldChg>
      <pc:sldChg chg="modSp">
        <pc:chgData name="Benjamin Payne" userId="S::benpayne@umbc.edu::b61ff11c-ba68-49af-b001-f9f234a6aca3" providerId="AD" clId="Web-{AA1154B5-E034-2CC2-636A-CF0D5DEC7287}" dt="2018-12-23T21:55:11.984" v="51" actId="1076"/>
        <pc:sldMkLst>
          <pc:docMk/>
          <pc:sldMk cId="687479494" sldId="281"/>
        </pc:sldMkLst>
        <pc:spChg chg="mod">
          <ac:chgData name="Benjamin Payne" userId="S::benpayne@umbc.edu::b61ff11c-ba68-49af-b001-f9f234a6aca3" providerId="AD" clId="Web-{AA1154B5-E034-2CC2-636A-CF0D5DEC7287}" dt="2018-12-23T21:55:11.984" v="51" actId="1076"/>
          <ac:spMkLst>
            <pc:docMk/>
            <pc:sldMk cId="687479494" sldId="281"/>
            <ac:spMk id="3" creationId="{CAF2CA46-D523-4123-BD84-4F8FC54C1DA6}"/>
          </ac:spMkLst>
        </pc:spChg>
        <pc:spChg chg="mod">
          <ac:chgData name="Benjamin Payne" userId="S::benpayne@umbc.edu::b61ff11c-ba68-49af-b001-f9f234a6aca3" providerId="AD" clId="Web-{AA1154B5-E034-2CC2-636A-CF0D5DEC7287}" dt="2018-12-23T21:55:07.952" v="50" actId="1076"/>
          <ac:spMkLst>
            <pc:docMk/>
            <pc:sldMk cId="687479494" sldId="281"/>
            <ac:spMk id="7" creationId="{0E936069-7286-44E6-AAD9-C6955406D2AA}"/>
          </ac:spMkLst>
        </pc:spChg>
      </pc:sldChg>
      <pc:sldChg chg="modSp">
        <pc:chgData name="Benjamin Payne" userId="S::benpayne@umbc.edu::b61ff11c-ba68-49af-b001-f9f234a6aca3" providerId="AD" clId="Web-{AA1154B5-E034-2CC2-636A-CF0D5DEC7287}" dt="2018-12-23T21:55:35.515" v="58" actId="1076"/>
        <pc:sldMkLst>
          <pc:docMk/>
          <pc:sldMk cId="1793106801" sldId="286"/>
        </pc:sldMkLst>
        <pc:spChg chg="mod">
          <ac:chgData name="Benjamin Payne" userId="S::benpayne@umbc.edu::b61ff11c-ba68-49af-b001-f9f234a6aca3" providerId="AD" clId="Web-{AA1154B5-E034-2CC2-636A-CF0D5DEC7287}" dt="2018-12-23T21:55:35.515" v="58" actId="1076"/>
          <ac:spMkLst>
            <pc:docMk/>
            <pc:sldMk cId="1793106801" sldId="286"/>
            <ac:spMk id="4" creationId="{17A75C8D-8FBE-4596-851D-B785D2F644E2}"/>
          </ac:spMkLst>
        </pc:spChg>
      </pc:sldChg>
      <pc:sldChg chg="modSp">
        <pc:chgData name="Benjamin Payne" userId="S::benpayne@umbc.edu::b61ff11c-ba68-49af-b001-f9f234a6aca3" providerId="AD" clId="Web-{AA1154B5-E034-2CC2-636A-CF0D5DEC7287}" dt="2018-12-23T21:50:02.846" v="7" actId="20577"/>
        <pc:sldMkLst>
          <pc:docMk/>
          <pc:sldMk cId="2921916629" sldId="306"/>
        </pc:sldMkLst>
        <pc:spChg chg="mod">
          <ac:chgData name="Benjamin Payne" userId="S::benpayne@umbc.edu::b61ff11c-ba68-49af-b001-f9f234a6aca3" providerId="AD" clId="Web-{AA1154B5-E034-2CC2-636A-CF0D5DEC7287}" dt="2018-12-23T21:50:02.846" v="7" actId="20577"/>
          <ac:spMkLst>
            <pc:docMk/>
            <pc:sldMk cId="2921916629" sldId="306"/>
            <ac:spMk id="4" creationId="{08DDA111-E80E-4A60-BCDC-73173D1B1EB0}"/>
          </ac:spMkLst>
        </pc:spChg>
      </pc:sldChg>
      <pc:sldChg chg="modSp">
        <pc:chgData name="Benjamin Payne" userId="S::benpayne@umbc.edu::b61ff11c-ba68-49af-b001-f9f234a6aca3" providerId="AD" clId="Web-{AA1154B5-E034-2CC2-636A-CF0D5DEC7287}" dt="2018-12-23T22:01:16.697" v="234" actId="14100"/>
        <pc:sldMkLst>
          <pc:docMk/>
          <pc:sldMk cId="3357745213" sldId="309"/>
        </pc:sldMkLst>
        <pc:spChg chg="mod">
          <ac:chgData name="Benjamin Payne" userId="S::benpayne@umbc.edu::b61ff11c-ba68-49af-b001-f9f234a6aca3" providerId="AD" clId="Web-{AA1154B5-E034-2CC2-636A-CF0D5DEC7287}" dt="2018-12-23T22:00:30.694" v="215" actId="20577"/>
          <ac:spMkLst>
            <pc:docMk/>
            <pc:sldMk cId="3357745213" sldId="309"/>
            <ac:spMk id="3" creationId="{24398D0F-8AE9-43D0-92D8-ECD76F62CD4F}"/>
          </ac:spMkLst>
        </pc:spChg>
        <pc:spChg chg="mod">
          <ac:chgData name="Benjamin Payne" userId="S::benpayne@umbc.edu::b61ff11c-ba68-49af-b001-f9f234a6aca3" providerId="AD" clId="Web-{AA1154B5-E034-2CC2-636A-CF0D5DEC7287}" dt="2018-12-23T22:01:16.697" v="234" actId="14100"/>
          <ac:spMkLst>
            <pc:docMk/>
            <pc:sldMk cId="3357745213" sldId="309"/>
            <ac:spMk id="5" creationId="{97AA1022-1668-408B-9507-7FC583A88D37}"/>
          </ac:spMkLst>
        </pc:spChg>
        <pc:spChg chg="mod">
          <ac:chgData name="Benjamin Payne" userId="S::benpayne@umbc.edu::b61ff11c-ba68-49af-b001-f9f234a6aca3" providerId="AD" clId="Web-{AA1154B5-E034-2CC2-636A-CF0D5DEC7287}" dt="2018-12-23T22:00:52.836" v="232" actId="20577"/>
          <ac:spMkLst>
            <pc:docMk/>
            <pc:sldMk cId="3357745213" sldId="309"/>
            <ac:spMk id="7" creationId="{50A9FDA1-AFE1-4866-B98F-B7314EE5B692}"/>
          </ac:spMkLst>
        </pc:spChg>
      </pc:sldChg>
      <pc:sldChg chg="modSp">
        <pc:chgData name="Benjamin Payne" userId="S::benpayne@umbc.edu::b61ff11c-ba68-49af-b001-f9f234a6aca3" providerId="AD" clId="Web-{AA1154B5-E034-2CC2-636A-CF0D5DEC7287}" dt="2018-12-23T21:49:20.341" v="3" actId="1076"/>
        <pc:sldMkLst>
          <pc:docMk/>
          <pc:sldMk cId="2495309127" sldId="317"/>
        </pc:sldMkLst>
        <pc:spChg chg="mod">
          <ac:chgData name="Benjamin Payne" userId="S::benpayne@umbc.edu::b61ff11c-ba68-49af-b001-f9f234a6aca3" providerId="AD" clId="Web-{AA1154B5-E034-2CC2-636A-CF0D5DEC7287}" dt="2018-12-23T21:49:20.341" v="3" actId="1076"/>
          <ac:spMkLst>
            <pc:docMk/>
            <pc:sldMk cId="2495309127" sldId="317"/>
            <ac:spMk id="4" creationId="{D887C6DA-BB58-44EE-A8FD-D95576C3C62F}"/>
          </ac:spMkLst>
        </pc:spChg>
      </pc:sldChg>
      <pc:sldChg chg="modSp">
        <pc:chgData name="Benjamin Payne" userId="S::benpayne@umbc.edu::b61ff11c-ba68-49af-b001-f9f234a6aca3" providerId="AD" clId="Web-{AA1154B5-E034-2CC2-636A-CF0D5DEC7287}" dt="2018-12-23T21:59:01.970" v="171" actId="20577"/>
        <pc:sldMkLst>
          <pc:docMk/>
          <pc:sldMk cId="589989171" sldId="343"/>
        </pc:sldMkLst>
        <pc:spChg chg="mod">
          <ac:chgData name="Benjamin Payne" userId="S::benpayne@umbc.edu::b61ff11c-ba68-49af-b001-f9f234a6aca3" providerId="AD" clId="Web-{AA1154B5-E034-2CC2-636A-CF0D5DEC7287}" dt="2018-12-23T21:59:01.970" v="171" actId="20577"/>
          <ac:spMkLst>
            <pc:docMk/>
            <pc:sldMk cId="589989171" sldId="343"/>
            <ac:spMk id="3" creationId="{9EA39946-C6D3-43D1-BEEA-A6F81A1E27AB}"/>
          </ac:spMkLst>
        </pc:spChg>
      </pc:sldChg>
      <pc:sldChg chg="addSp modSp new mod setBg">
        <pc:chgData name="Benjamin Payne" userId="S::benpayne@umbc.edu::b61ff11c-ba68-49af-b001-f9f234a6aca3" providerId="AD" clId="Web-{AA1154B5-E034-2CC2-636A-CF0D5DEC7287}" dt="2018-12-23T21:57:00.344" v="127" actId="20577"/>
        <pc:sldMkLst>
          <pc:docMk/>
          <pc:sldMk cId="2299767003" sldId="344"/>
        </pc:sldMkLst>
        <pc:spChg chg="mod">
          <ac:chgData name="Benjamin Payne" userId="S::benpayne@umbc.edu::b61ff11c-ba68-49af-b001-f9f234a6aca3" providerId="AD" clId="Web-{AA1154B5-E034-2CC2-636A-CF0D5DEC7287}" dt="2018-12-23T21:56:43.765" v="80" actId="20577"/>
          <ac:spMkLst>
            <pc:docMk/>
            <pc:sldMk cId="2299767003" sldId="344"/>
            <ac:spMk id="2" creationId="{B3D036D9-8843-4093-B460-FF9EAFCA99CD}"/>
          </ac:spMkLst>
        </pc:spChg>
        <pc:spChg chg="mod">
          <ac:chgData name="Benjamin Payne" userId="S::benpayne@umbc.edu::b61ff11c-ba68-49af-b001-f9f234a6aca3" providerId="AD" clId="Web-{AA1154B5-E034-2CC2-636A-CF0D5DEC7287}" dt="2018-12-23T21:57:00.344" v="127" actId="20577"/>
          <ac:spMkLst>
            <pc:docMk/>
            <pc:sldMk cId="2299767003" sldId="344"/>
            <ac:spMk id="3" creationId="{B8C140CA-A8E4-4725-BF4B-CBA9EA977760}"/>
          </ac:spMkLst>
        </pc:spChg>
        <pc:spChg chg="add">
          <ac:chgData name="Benjamin Payne" userId="S::benpayne@umbc.edu::b61ff11c-ba68-49af-b001-f9f234a6aca3" providerId="AD" clId="Web-{AA1154B5-E034-2CC2-636A-CF0D5DEC7287}" dt="2018-12-23T21:56:28.875" v="60"/>
          <ac:spMkLst>
            <pc:docMk/>
            <pc:sldMk cId="2299767003" sldId="344"/>
            <ac:spMk id="8" creationId="{3B854194-185D-494D-905C-7C7CB2E30F6E}"/>
          </ac:spMkLst>
        </pc:spChg>
        <pc:spChg chg="add">
          <ac:chgData name="Benjamin Payne" userId="S::benpayne@umbc.edu::b61ff11c-ba68-49af-b001-f9f234a6aca3" providerId="AD" clId="Web-{AA1154B5-E034-2CC2-636A-CF0D5DEC7287}" dt="2018-12-23T21:56:28.875" v="60"/>
          <ac:spMkLst>
            <pc:docMk/>
            <pc:sldMk cId="2299767003" sldId="344"/>
            <ac:spMk id="10" creationId="{B4F5FA0D-0104-4987-8241-EFF7C85B88DE}"/>
          </ac:spMkLst>
        </pc:spChg>
        <pc:picChg chg="add">
          <ac:chgData name="Benjamin Payne" userId="S::benpayne@umbc.edu::b61ff11c-ba68-49af-b001-f9f234a6aca3" providerId="AD" clId="Web-{AA1154B5-E034-2CC2-636A-CF0D5DEC7287}" dt="2018-12-23T21:56:28.875" v="60"/>
          <ac:picMkLst>
            <pc:docMk/>
            <pc:sldMk cId="2299767003" sldId="344"/>
            <ac:picMk id="12" creationId="{2897127E-6CEF-446C-BE87-93B7C46E49D1}"/>
          </ac:picMkLst>
        </pc:picChg>
      </pc:sldChg>
      <pc:sldChg chg="addSp modSp new mod setBg">
        <pc:chgData name="Benjamin Payne" userId="S::benpayne@umbc.edu::b61ff11c-ba68-49af-b001-f9f234a6aca3" providerId="AD" clId="Web-{AA1154B5-E034-2CC2-636A-CF0D5DEC7287}" dt="2018-12-23T21:59:13.004" v="191" actId="20577"/>
        <pc:sldMkLst>
          <pc:docMk/>
          <pc:sldMk cId="1149462473" sldId="345"/>
        </pc:sldMkLst>
        <pc:spChg chg="mod">
          <ac:chgData name="Benjamin Payne" userId="S::benpayne@umbc.edu::b61ff11c-ba68-49af-b001-f9f234a6aca3" providerId="AD" clId="Web-{AA1154B5-E034-2CC2-636A-CF0D5DEC7287}" dt="2018-12-23T21:58:32.048" v="166" actId="20577"/>
          <ac:spMkLst>
            <pc:docMk/>
            <pc:sldMk cId="1149462473" sldId="345"/>
            <ac:spMk id="2" creationId="{F6D29E17-D9D6-4EE8-B2E3-4FA1D0226965}"/>
          </ac:spMkLst>
        </pc:spChg>
        <pc:spChg chg="mod">
          <ac:chgData name="Benjamin Payne" userId="S::benpayne@umbc.edu::b61ff11c-ba68-49af-b001-f9f234a6aca3" providerId="AD" clId="Web-{AA1154B5-E034-2CC2-636A-CF0D5DEC7287}" dt="2018-12-23T21:59:13.004" v="191" actId="20577"/>
          <ac:spMkLst>
            <pc:docMk/>
            <pc:sldMk cId="1149462473" sldId="345"/>
            <ac:spMk id="3" creationId="{5E2DD1B0-F4B2-4090-8CBA-AF56454CF544}"/>
          </ac:spMkLst>
        </pc:spChg>
        <pc:spChg chg="add">
          <ac:chgData name="Benjamin Payne" userId="S::benpayne@umbc.edu::b61ff11c-ba68-49af-b001-f9f234a6aca3" providerId="AD" clId="Web-{AA1154B5-E034-2CC2-636A-CF0D5DEC7287}" dt="2018-12-23T21:58:17.267" v="152"/>
          <ac:spMkLst>
            <pc:docMk/>
            <pc:sldMk cId="1149462473" sldId="345"/>
            <ac:spMk id="8" creationId="{3B854194-185D-494D-905C-7C7CB2E30F6E}"/>
          </ac:spMkLst>
        </pc:spChg>
        <pc:spChg chg="add">
          <ac:chgData name="Benjamin Payne" userId="S::benpayne@umbc.edu::b61ff11c-ba68-49af-b001-f9f234a6aca3" providerId="AD" clId="Web-{AA1154B5-E034-2CC2-636A-CF0D5DEC7287}" dt="2018-12-23T21:58:17.267" v="152"/>
          <ac:spMkLst>
            <pc:docMk/>
            <pc:sldMk cId="1149462473" sldId="345"/>
            <ac:spMk id="10" creationId="{B4F5FA0D-0104-4987-8241-EFF7C85B88DE}"/>
          </ac:spMkLst>
        </pc:spChg>
        <pc:picChg chg="add">
          <ac:chgData name="Benjamin Payne" userId="S::benpayne@umbc.edu::b61ff11c-ba68-49af-b001-f9f234a6aca3" providerId="AD" clId="Web-{AA1154B5-E034-2CC2-636A-CF0D5DEC7287}" dt="2018-12-23T21:58:17.267" v="152"/>
          <ac:picMkLst>
            <pc:docMk/>
            <pc:sldMk cId="1149462473" sldId="345"/>
            <ac:picMk id="12" creationId="{2897127E-6CEF-446C-BE87-93B7C46E49D1}"/>
          </ac:picMkLst>
        </pc:picChg>
      </pc:sldChg>
      <pc:sldChg chg="addSp modSp new mod setBg">
        <pc:chgData name="Benjamin Payne" userId="S::benpayne@umbc.edu::b61ff11c-ba68-49af-b001-f9f234a6aca3" providerId="AD" clId="Web-{AA1154B5-E034-2CC2-636A-CF0D5DEC7287}" dt="2018-12-23T22:00:06.537" v="211" actId="20577"/>
        <pc:sldMkLst>
          <pc:docMk/>
          <pc:sldMk cId="2033957994" sldId="346"/>
        </pc:sldMkLst>
        <pc:spChg chg="mod">
          <ac:chgData name="Benjamin Payne" userId="S::benpayne@umbc.edu::b61ff11c-ba68-49af-b001-f9f234a6aca3" providerId="AD" clId="Web-{AA1154B5-E034-2CC2-636A-CF0D5DEC7287}" dt="2018-12-23T21:59:50.787" v="201" actId="20577"/>
          <ac:spMkLst>
            <pc:docMk/>
            <pc:sldMk cId="2033957994" sldId="346"/>
            <ac:spMk id="2" creationId="{4D0D71ED-44B1-4CDB-827F-BF4399D33524}"/>
          </ac:spMkLst>
        </pc:spChg>
        <pc:spChg chg="mod">
          <ac:chgData name="Benjamin Payne" userId="S::benpayne@umbc.edu::b61ff11c-ba68-49af-b001-f9f234a6aca3" providerId="AD" clId="Web-{AA1154B5-E034-2CC2-636A-CF0D5DEC7287}" dt="2018-12-23T22:00:06.537" v="211" actId="20577"/>
          <ac:spMkLst>
            <pc:docMk/>
            <pc:sldMk cId="2033957994" sldId="346"/>
            <ac:spMk id="3" creationId="{E4780D22-D84D-49C5-8B9A-46C69B3CBD29}"/>
          </ac:spMkLst>
        </pc:spChg>
        <pc:spChg chg="add">
          <ac:chgData name="Benjamin Payne" userId="S::benpayne@umbc.edu::b61ff11c-ba68-49af-b001-f9f234a6aca3" providerId="AD" clId="Web-{AA1154B5-E034-2CC2-636A-CF0D5DEC7287}" dt="2018-12-23T21:59:45.194" v="194"/>
          <ac:spMkLst>
            <pc:docMk/>
            <pc:sldMk cId="2033957994" sldId="346"/>
            <ac:spMk id="8" creationId="{3B854194-185D-494D-905C-7C7CB2E30F6E}"/>
          </ac:spMkLst>
        </pc:spChg>
        <pc:spChg chg="add">
          <ac:chgData name="Benjamin Payne" userId="S::benpayne@umbc.edu::b61ff11c-ba68-49af-b001-f9f234a6aca3" providerId="AD" clId="Web-{AA1154B5-E034-2CC2-636A-CF0D5DEC7287}" dt="2018-12-23T21:59:45.194" v="194"/>
          <ac:spMkLst>
            <pc:docMk/>
            <pc:sldMk cId="2033957994" sldId="346"/>
            <ac:spMk id="10" creationId="{B4F5FA0D-0104-4987-8241-EFF7C85B88DE}"/>
          </ac:spMkLst>
        </pc:spChg>
        <pc:picChg chg="add">
          <ac:chgData name="Benjamin Payne" userId="S::benpayne@umbc.edu::b61ff11c-ba68-49af-b001-f9f234a6aca3" providerId="AD" clId="Web-{AA1154B5-E034-2CC2-636A-CF0D5DEC7287}" dt="2018-12-23T21:59:45.194" v="194"/>
          <ac:picMkLst>
            <pc:docMk/>
            <pc:sldMk cId="2033957994" sldId="346"/>
            <ac:picMk id="12" creationId="{2897127E-6CEF-446C-BE87-93B7C46E49D1}"/>
          </ac:picMkLst>
        </pc:picChg>
      </pc:sldChg>
      <pc:sldChg chg="modSp new del">
        <pc:chgData name="Benjamin Payne" userId="S::benpayne@umbc.edu::b61ff11c-ba68-49af-b001-f9f234a6aca3" providerId="AD" clId="Web-{AA1154B5-E034-2CC2-636A-CF0D5DEC7287}" dt="2018-12-23T22:03:11.555" v="251"/>
        <pc:sldMkLst>
          <pc:docMk/>
          <pc:sldMk cId="783064880" sldId="347"/>
        </pc:sldMkLst>
        <pc:spChg chg="mod">
          <ac:chgData name="Benjamin Payne" userId="S::benpayne@umbc.edu::b61ff11c-ba68-49af-b001-f9f234a6aca3" providerId="AD" clId="Web-{AA1154B5-E034-2CC2-636A-CF0D5DEC7287}" dt="2018-12-23T22:02:30.242" v="240" actId="20577"/>
          <ac:spMkLst>
            <pc:docMk/>
            <pc:sldMk cId="783064880" sldId="347"/>
            <ac:spMk id="2" creationId="{F55696BD-02B7-4A2D-8499-18FF2B5B14BC}"/>
          </ac:spMkLst>
        </pc:spChg>
        <pc:spChg chg="mod">
          <ac:chgData name="Benjamin Payne" userId="S::benpayne@umbc.edu::b61ff11c-ba68-49af-b001-f9f234a6aca3" providerId="AD" clId="Web-{AA1154B5-E034-2CC2-636A-CF0D5DEC7287}" dt="2018-12-23T22:03:04.805" v="249" actId="20577"/>
          <ac:spMkLst>
            <pc:docMk/>
            <pc:sldMk cId="783064880" sldId="347"/>
            <ac:spMk id="3" creationId="{7D3152F7-41EC-4D35-A77F-EDEDECAE97A4}"/>
          </ac:spMkLst>
        </pc:spChg>
      </pc:sldChg>
      <pc:sldChg chg="modSp add ord replId">
        <pc:chgData name="Benjamin Payne" userId="S::benpayne@umbc.edu::b61ff11c-ba68-49af-b001-f9f234a6aca3" providerId="AD" clId="Web-{AA1154B5-E034-2CC2-636A-CF0D5DEC7287}" dt="2018-12-23T22:03:54.446" v="270" actId="20577"/>
        <pc:sldMkLst>
          <pc:docMk/>
          <pc:sldMk cId="3128876306" sldId="347"/>
        </pc:sldMkLst>
        <pc:spChg chg="mod">
          <ac:chgData name="Benjamin Payne" userId="S::benpayne@umbc.edu::b61ff11c-ba68-49af-b001-f9f234a6aca3" providerId="AD" clId="Web-{AA1154B5-E034-2CC2-636A-CF0D5DEC7287}" dt="2018-12-23T22:03:49.805" v="263" actId="20577"/>
          <ac:spMkLst>
            <pc:docMk/>
            <pc:sldMk cId="3128876306" sldId="347"/>
            <ac:spMk id="2" creationId="{4D0D71ED-44B1-4CDB-827F-BF4399D33524}"/>
          </ac:spMkLst>
        </pc:spChg>
        <pc:spChg chg="mod">
          <ac:chgData name="Benjamin Payne" userId="S::benpayne@umbc.edu::b61ff11c-ba68-49af-b001-f9f234a6aca3" providerId="AD" clId="Web-{AA1154B5-E034-2CC2-636A-CF0D5DEC7287}" dt="2018-12-23T22:03:54.446" v="270" actId="20577"/>
          <ac:spMkLst>
            <pc:docMk/>
            <pc:sldMk cId="3128876306" sldId="347"/>
            <ac:spMk id="3" creationId="{E4780D22-D84D-49C5-8B9A-46C69B3CBD29}"/>
          </ac:spMkLst>
        </pc:spChg>
      </pc:sldChg>
    </pc:docChg>
  </pc:docChgLst>
  <pc:docChgLst>
    <pc:chgData name="Benjamin Payne" userId="S::benpayne@umbc.edu::b61ff11c-ba68-49af-b001-f9f234a6aca3" providerId="AD" clId="Web-{C8CF4F6F-5C14-C763-233D-4883614A035F}"/>
    <pc:docChg chg="modSld">
      <pc:chgData name="Benjamin Payne" userId="S::benpayne@umbc.edu::b61ff11c-ba68-49af-b001-f9f234a6aca3" providerId="AD" clId="Web-{C8CF4F6F-5C14-C763-233D-4883614A035F}" dt="2019-09-03T11:45:30.635" v="17" actId="20577"/>
      <pc:docMkLst>
        <pc:docMk/>
      </pc:docMkLst>
      <pc:sldChg chg="modSp">
        <pc:chgData name="Benjamin Payne" userId="S::benpayne@umbc.edu::b61ff11c-ba68-49af-b001-f9f234a6aca3" providerId="AD" clId="Web-{C8CF4F6F-5C14-C763-233D-4883614A035F}" dt="2019-09-03T11:45:30.635" v="16" actId="20577"/>
        <pc:sldMkLst>
          <pc:docMk/>
          <pc:sldMk cId="1127397967" sldId="357"/>
        </pc:sldMkLst>
        <pc:spChg chg="mod">
          <ac:chgData name="Benjamin Payne" userId="S::benpayne@umbc.edu::b61ff11c-ba68-49af-b001-f9f234a6aca3" providerId="AD" clId="Web-{C8CF4F6F-5C14-C763-233D-4883614A035F}" dt="2019-09-03T11:45:30.635" v="16" actId="20577"/>
          <ac:spMkLst>
            <pc:docMk/>
            <pc:sldMk cId="1127397967" sldId="357"/>
            <ac:spMk id="3" creationId="{A92B820E-FE7B-4D51-9C26-46B0EE5BF3B8}"/>
          </ac:spMkLst>
        </pc:spChg>
      </pc:sldChg>
    </pc:docChg>
  </pc:docChgLst>
  <pc:docChgLst>
    <pc:chgData name="Benjamin Payne" userId="S::benpayne@umbc.edu::b61ff11c-ba68-49af-b001-f9f234a6aca3" providerId="AD" clId="Web-{55A82320-5ACD-24AE-23B7-FCAF2DFD95E2}"/>
    <pc:docChg chg="modSld">
      <pc:chgData name="Benjamin Payne" userId="S::benpayne@umbc.edu::b61ff11c-ba68-49af-b001-f9f234a6aca3" providerId="AD" clId="Web-{55A82320-5ACD-24AE-23B7-FCAF2DFD95E2}" dt="2018-08-29T03:27:12.784" v="35"/>
      <pc:docMkLst>
        <pc:docMk/>
      </pc:docMkLst>
      <pc:sldChg chg="addSp modSp">
        <pc:chgData name="Benjamin Payne" userId="S::benpayne@umbc.edu::b61ff11c-ba68-49af-b001-f9f234a6aca3" providerId="AD" clId="Web-{55A82320-5ACD-24AE-23B7-FCAF2DFD95E2}" dt="2018-08-29T03:27:07.471" v="34" actId="1076"/>
        <pc:sldMkLst>
          <pc:docMk/>
          <pc:sldMk cId="1968223743" sldId="311"/>
        </pc:sldMkLst>
        <pc:spChg chg="add mod">
          <ac:chgData name="Benjamin Payne" userId="S::benpayne@umbc.edu::b61ff11c-ba68-49af-b001-f9f234a6aca3" providerId="AD" clId="Web-{55A82320-5ACD-24AE-23B7-FCAF2DFD95E2}" dt="2018-08-29T03:27:07.471" v="34" actId="1076"/>
          <ac:spMkLst>
            <pc:docMk/>
            <pc:sldMk cId="1968223743" sldId="311"/>
            <ac:spMk id="6" creationId="{1EDF21DF-FEB0-4C48-BDB9-ACF892DFC878}"/>
          </ac:spMkLst>
        </pc:spChg>
      </pc:sldChg>
      <pc:sldChg chg="addSp">
        <pc:chgData name="Benjamin Payne" userId="S::benpayne@umbc.edu::b61ff11c-ba68-49af-b001-f9f234a6aca3" providerId="AD" clId="Web-{55A82320-5ACD-24AE-23B7-FCAF2DFD95E2}" dt="2018-08-29T03:27:12.784" v="35"/>
        <pc:sldMkLst>
          <pc:docMk/>
          <pc:sldMk cId="3295623689" sldId="327"/>
        </pc:sldMkLst>
        <pc:spChg chg="add">
          <ac:chgData name="Benjamin Payne" userId="S::benpayne@umbc.edu::b61ff11c-ba68-49af-b001-f9f234a6aca3" providerId="AD" clId="Web-{55A82320-5ACD-24AE-23B7-FCAF2DFD95E2}" dt="2018-08-29T03:27:12.784" v="35"/>
          <ac:spMkLst>
            <pc:docMk/>
            <pc:sldMk cId="3295623689" sldId="327"/>
            <ac:spMk id="4" creationId="{D9B10AE5-6BC2-4337-A78A-99001EF98B75}"/>
          </ac:spMkLst>
        </pc:spChg>
      </pc:sldChg>
    </pc:docChg>
  </pc:docChgLst>
  <pc:docChgLst>
    <pc:chgData name="Benjamin Payne" userId="S::benpayne@umbc.edu::b61ff11c-ba68-49af-b001-f9f234a6aca3" providerId="AD" clId="Web-{AE82B5D9-47C8-A1C9-0E2C-56320B145E54}"/>
    <pc:docChg chg="addSld modSld">
      <pc:chgData name="Benjamin Payne" userId="S::benpayne@umbc.edu::b61ff11c-ba68-49af-b001-f9f234a6aca3" providerId="AD" clId="Web-{AE82B5D9-47C8-A1C9-0E2C-56320B145E54}" dt="2018-08-26T20:39:25.296" v="244" actId="20577"/>
      <pc:docMkLst>
        <pc:docMk/>
      </pc:docMkLst>
      <pc:sldChg chg="modSp">
        <pc:chgData name="Benjamin Payne" userId="S::benpayne@umbc.edu::b61ff11c-ba68-49af-b001-f9f234a6aca3" providerId="AD" clId="Web-{AE82B5D9-47C8-A1C9-0E2C-56320B145E54}" dt="2018-08-26T20:37:30.225" v="167" actId="20577"/>
        <pc:sldMkLst>
          <pc:docMk/>
          <pc:sldMk cId="3638516464" sldId="258"/>
        </pc:sldMkLst>
        <pc:spChg chg="mod">
          <ac:chgData name="Benjamin Payne" userId="S::benpayne@umbc.edu::b61ff11c-ba68-49af-b001-f9f234a6aca3" providerId="AD" clId="Web-{AE82B5D9-47C8-A1C9-0E2C-56320B145E54}" dt="2018-08-26T20:37:30.225" v="167" actId="20577"/>
          <ac:spMkLst>
            <pc:docMk/>
            <pc:sldMk cId="3638516464" sldId="258"/>
            <ac:spMk id="3" creationId="{C9592A17-C0D4-468F-AD2B-FB8CE21AC6D5}"/>
          </ac:spMkLst>
        </pc:spChg>
      </pc:sldChg>
      <pc:sldChg chg="modSp new">
        <pc:chgData name="Benjamin Payne" userId="S::benpayne@umbc.edu::b61ff11c-ba68-49af-b001-f9f234a6aca3" providerId="AD" clId="Web-{AE82B5D9-47C8-A1C9-0E2C-56320B145E54}" dt="2018-08-26T20:39:23.699" v="242" actId="20577"/>
        <pc:sldMkLst>
          <pc:docMk/>
          <pc:sldMk cId="1477809100" sldId="335"/>
        </pc:sldMkLst>
        <pc:spChg chg="mod">
          <ac:chgData name="Benjamin Payne" userId="S::benpayne@umbc.edu::b61ff11c-ba68-49af-b001-f9f234a6aca3" providerId="AD" clId="Web-{AE82B5D9-47C8-A1C9-0E2C-56320B145E54}" dt="2018-08-26T20:30:42.643" v="63" actId="20577"/>
          <ac:spMkLst>
            <pc:docMk/>
            <pc:sldMk cId="1477809100" sldId="335"/>
            <ac:spMk id="2" creationId="{A52CB065-5B56-4B94-A90B-1FE6941EA65A}"/>
          </ac:spMkLst>
        </pc:spChg>
        <pc:spChg chg="mod">
          <ac:chgData name="Benjamin Payne" userId="S::benpayne@umbc.edu::b61ff11c-ba68-49af-b001-f9f234a6aca3" providerId="AD" clId="Web-{AE82B5D9-47C8-A1C9-0E2C-56320B145E54}" dt="2018-08-26T20:39:23.699" v="242" actId="20577"/>
          <ac:spMkLst>
            <pc:docMk/>
            <pc:sldMk cId="1477809100" sldId="335"/>
            <ac:spMk id="3" creationId="{69AE9F06-2B32-4BBD-AF32-9031562AC8CB}"/>
          </ac:spMkLst>
        </pc:spChg>
      </pc:sldChg>
    </pc:docChg>
  </pc:docChgLst>
  <pc:docChgLst>
    <pc:chgData name="Benjamin Payne" userId="S::benpayne@umbc.edu::b61ff11c-ba68-49af-b001-f9f234a6aca3" providerId="AD" clId="Web-{2D19B945-8F99-9814-0ADE-E73F828B2A36}"/>
    <pc:docChg chg="modSld">
      <pc:chgData name="Benjamin Payne" userId="S::benpayne@umbc.edu::b61ff11c-ba68-49af-b001-f9f234a6aca3" providerId="AD" clId="Web-{2D19B945-8F99-9814-0ADE-E73F828B2A36}" dt="2018-08-29T11:03:11.210" v="22" actId="20577"/>
      <pc:docMkLst>
        <pc:docMk/>
      </pc:docMkLst>
      <pc:sldChg chg="modSp">
        <pc:chgData name="Benjamin Payne" userId="S::benpayne@umbc.edu::b61ff11c-ba68-49af-b001-f9f234a6aca3" providerId="AD" clId="Web-{2D19B945-8F99-9814-0ADE-E73F828B2A36}" dt="2018-08-29T11:03:09.616" v="20" actId="20577"/>
        <pc:sldMkLst>
          <pc:docMk/>
          <pc:sldMk cId="2348569640" sldId="278"/>
        </pc:sldMkLst>
        <pc:spChg chg="mod">
          <ac:chgData name="Benjamin Payne" userId="S::benpayne@umbc.edu::b61ff11c-ba68-49af-b001-f9f234a6aca3" providerId="AD" clId="Web-{2D19B945-8F99-9814-0ADE-E73F828B2A36}" dt="2018-08-29T11:03:09.616" v="20" actId="20577"/>
          <ac:spMkLst>
            <pc:docMk/>
            <pc:sldMk cId="2348569640" sldId="278"/>
            <ac:spMk id="3" creationId="{A91FDC6A-B3C0-453E-862F-30C4F259F2D6}"/>
          </ac:spMkLst>
        </pc:spChg>
      </pc:sldChg>
    </pc:docChg>
  </pc:docChgLst>
  <pc:docChgLst>
    <pc:chgData name="Benjamin Payne" userId="S::benpayne@umbc.edu::b61ff11c-ba68-49af-b001-f9f234a6aca3" providerId="AD" clId="Web-{ECAC5DFB-304C-E803-1EEE-99F6D4E5971C}"/>
    <pc:docChg chg="addSld modSld sldOrd">
      <pc:chgData name="Benjamin Payne" userId="S::benpayne@umbc.edu::b61ff11c-ba68-49af-b001-f9f234a6aca3" providerId="AD" clId="Web-{ECAC5DFB-304C-E803-1EEE-99F6D4E5971C}" dt="2018-08-25T17:24:11.086" v="927" actId="20577"/>
      <pc:docMkLst>
        <pc:docMk/>
      </pc:docMkLst>
      <pc:sldChg chg="modSp">
        <pc:chgData name="Benjamin Payne" userId="S::benpayne@umbc.edu::b61ff11c-ba68-49af-b001-f9f234a6aca3" providerId="AD" clId="Web-{ECAC5DFB-304C-E803-1EEE-99F6D4E5971C}" dt="2018-08-25T16:08:46.970" v="4" actId="20577"/>
        <pc:sldMkLst>
          <pc:docMk/>
          <pc:sldMk cId="1847525645" sldId="257"/>
        </pc:sldMkLst>
        <pc:spChg chg="mod">
          <ac:chgData name="Benjamin Payne" userId="S::benpayne@umbc.edu::b61ff11c-ba68-49af-b001-f9f234a6aca3" providerId="AD" clId="Web-{ECAC5DFB-304C-E803-1EEE-99F6D4E5971C}" dt="2018-08-25T16:08:46.970" v="4" actId="20577"/>
          <ac:spMkLst>
            <pc:docMk/>
            <pc:sldMk cId="1847525645" sldId="257"/>
            <ac:spMk id="3" creationId="{93BBC295-1D9C-48E2-BFC5-73DAD68A82CF}"/>
          </ac:spMkLst>
        </pc:spChg>
      </pc:sldChg>
      <pc:sldChg chg="modSp">
        <pc:chgData name="Benjamin Payne" userId="S::benpayne@umbc.edu::b61ff11c-ba68-49af-b001-f9f234a6aca3" providerId="AD" clId="Web-{ECAC5DFB-304C-E803-1EEE-99F6D4E5971C}" dt="2018-08-25T16:15:41.172" v="94" actId="20577"/>
        <pc:sldMkLst>
          <pc:docMk/>
          <pc:sldMk cId="3638516464" sldId="258"/>
        </pc:sldMkLst>
        <pc:spChg chg="mod">
          <ac:chgData name="Benjamin Payne" userId="S::benpayne@umbc.edu::b61ff11c-ba68-49af-b001-f9f234a6aca3" providerId="AD" clId="Web-{ECAC5DFB-304C-E803-1EEE-99F6D4E5971C}" dt="2018-08-25T16:15:41.172" v="94" actId="20577"/>
          <ac:spMkLst>
            <pc:docMk/>
            <pc:sldMk cId="3638516464" sldId="258"/>
            <ac:spMk id="3" creationId="{C9592A17-C0D4-468F-AD2B-FB8CE21AC6D5}"/>
          </ac:spMkLst>
        </pc:spChg>
      </pc:sldChg>
      <pc:sldChg chg="modSp">
        <pc:chgData name="Benjamin Payne" userId="S::benpayne@umbc.edu::b61ff11c-ba68-49af-b001-f9f234a6aca3" providerId="AD" clId="Web-{ECAC5DFB-304C-E803-1EEE-99F6D4E5971C}" dt="2018-08-25T16:28:13.170" v="184" actId="20577"/>
        <pc:sldMkLst>
          <pc:docMk/>
          <pc:sldMk cId="2860496116" sldId="259"/>
        </pc:sldMkLst>
        <pc:spChg chg="mod">
          <ac:chgData name="Benjamin Payne" userId="S::benpayne@umbc.edu::b61ff11c-ba68-49af-b001-f9f234a6aca3" providerId="AD" clId="Web-{ECAC5DFB-304C-E803-1EEE-99F6D4E5971C}" dt="2018-08-25T16:28:13.170" v="184" actId="20577"/>
          <ac:spMkLst>
            <pc:docMk/>
            <pc:sldMk cId="2860496116" sldId="259"/>
            <ac:spMk id="3" creationId="{7C305855-4E1F-4350-920D-6CDCA01E4374}"/>
          </ac:spMkLst>
        </pc:spChg>
      </pc:sldChg>
      <pc:sldChg chg="modSp">
        <pc:chgData name="Benjamin Payne" userId="S::benpayne@umbc.edu::b61ff11c-ba68-49af-b001-f9f234a6aca3" providerId="AD" clId="Web-{ECAC5DFB-304C-E803-1EEE-99F6D4E5971C}" dt="2018-08-25T16:39:01.544" v="252" actId="20577"/>
        <pc:sldMkLst>
          <pc:docMk/>
          <pc:sldMk cId="1876768357" sldId="260"/>
        </pc:sldMkLst>
        <pc:spChg chg="mod">
          <ac:chgData name="Benjamin Payne" userId="S::benpayne@umbc.edu::b61ff11c-ba68-49af-b001-f9f234a6aca3" providerId="AD" clId="Web-{ECAC5DFB-304C-E803-1EEE-99F6D4E5971C}" dt="2018-08-25T16:39:01.544" v="252" actId="20577"/>
          <ac:spMkLst>
            <pc:docMk/>
            <pc:sldMk cId="1876768357" sldId="260"/>
            <ac:spMk id="3" creationId="{015B042E-5F09-4099-A737-D53A1BD32AA0}"/>
          </ac:spMkLst>
        </pc:spChg>
      </pc:sldChg>
      <pc:sldChg chg="modSp">
        <pc:chgData name="Benjamin Payne" userId="S::benpayne@umbc.edu::b61ff11c-ba68-49af-b001-f9f234a6aca3" providerId="AD" clId="Web-{ECAC5DFB-304C-E803-1EEE-99F6D4E5971C}" dt="2018-08-25T17:13:01.901" v="808" actId="20577"/>
        <pc:sldMkLst>
          <pc:docMk/>
          <pc:sldMk cId="4278842127" sldId="265"/>
        </pc:sldMkLst>
        <pc:spChg chg="mod">
          <ac:chgData name="Benjamin Payne" userId="S::benpayne@umbc.edu::b61ff11c-ba68-49af-b001-f9f234a6aca3" providerId="AD" clId="Web-{ECAC5DFB-304C-E803-1EEE-99F6D4E5971C}" dt="2018-08-25T17:13:01.901" v="808" actId="20577"/>
          <ac:spMkLst>
            <pc:docMk/>
            <pc:sldMk cId="4278842127" sldId="265"/>
            <ac:spMk id="3" creationId="{BFBA8429-B089-4264-A062-0E8D525F86E3}"/>
          </ac:spMkLst>
        </pc:spChg>
      </pc:sldChg>
      <pc:sldChg chg="addSp modSp">
        <pc:chgData name="Benjamin Payne" userId="S::benpayne@umbc.edu::b61ff11c-ba68-49af-b001-f9f234a6aca3" providerId="AD" clId="Web-{ECAC5DFB-304C-E803-1EEE-99F6D4E5971C}" dt="2018-08-25T16:30:40.107" v="203" actId="20577"/>
        <pc:sldMkLst>
          <pc:docMk/>
          <pc:sldMk cId="900156501" sldId="267"/>
        </pc:sldMkLst>
        <pc:spChg chg="add mod">
          <ac:chgData name="Benjamin Payne" userId="S::benpayne@umbc.edu::b61ff11c-ba68-49af-b001-f9f234a6aca3" providerId="AD" clId="Web-{ECAC5DFB-304C-E803-1EEE-99F6D4E5971C}" dt="2018-08-25T16:30:40.107" v="203" actId="20577"/>
          <ac:spMkLst>
            <pc:docMk/>
            <pc:sldMk cId="900156501" sldId="267"/>
            <ac:spMk id="5" creationId="{4861EA67-4EC8-4BDF-AD5D-05E6A1C79F21}"/>
          </ac:spMkLst>
        </pc:spChg>
      </pc:sldChg>
      <pc:sldChg chg="modSp">
        <pc:chgData name="Benjamin Payne" userId="S::benpayne@umbc.edu::b61ff11c-ba68-49af-b001-f9f234a6aca3" providerId="AD" clId="Web-{ECAC5DFB-304C-E803-1EEE-99F6D4E5971C}" dt="2018-08-25T16:32:09.045" v="216" actId="20577"/>
        <pc:sldMkLst>
          <pc:docMk/>
          <pc:sldMk cId="3201166040" sldId="268"/>
        </pc:sldMkLst>
        <pc:spChg chg="mod">
          <ac:chgData name="Benjamin Payne" userId="S::benpayne@umbc.edu::b61ff11c-ba68-49af-b001-f9f234a6aca3" providerId="AD" clId="Web-{ECAC5DFB-304C-E803-1EEE-99F6D4E5971C}" dt="2018-08-25T16:32:09.045" v="216" actId="20577"/>
          <ac:spMkLst>
            <pc:docMk/>
            <pc:sldMk cId="3201166040" sldId="268"/>
            <ac:spMk id="3" creationId="{0E96B853-006F-4B8E-9902-C577175E35D6}"/>
          </ac:spMkLst>
        </pc:spChg>
      </pc:sldChg>
      <pc:sldChg chg="addSp modSp">
        <pc:chgData name="Benjamin Payne" userId="S::benpayne@umbc.edu::b61ff11c-ba68-49af-b001-f9f234a6aca3" providerId="AD" clId="Web-{ECAC5DFB-304C-E803-1EEE-99F6D4E5971C}" dt="2018-08-25T16:41:54.293" v="262" actId="1076"/>
        <pc:sldMkLst>
          <pc:docMk/>
          <pc:sldMk cId="1244777073" sldId="276"/>
        </pc:sldMkLst>
        <pc:spChg chg="add mod">
          <ac:chgData name="Benjamin Payne" userId="S::benpayne@umbc.edu::b61ff11c-ba68-49af-b001-f9f234a6aca3" providerId="AD" clId="Web-{ECAC5DFB-304C-E803-1EEE-99F6D4E5971C}" dt="2018-08-25T16:41:51.371" v="261" actId="1076"/>
          <ac:spMkLst>
            <pc:docMk/>
            <pc:sldMk cId="1244777073" sldId="276"/>
            <ac:spMk id="5" creationId="{730BB0B3-3D84-4A2A-81D1-58F447139E85}"/>
          </ac:spMkLst>
        </pc:spChg>
        <pc:spChg chg="add mod">
          <ac:chgData name="Benjamin Payne" userId="S::benpayne@umbc.edu::b61ff11c-ba68-49af-b001-f9f234a6aca3" providerId="AD" clId="Web-{ECAC5DFB-304C-E803-1EEE-99F6D4E5971C}" dt="2018-08-25T16:41:54.293" v="262" actId="1076"/>
          <ac:spMkLst>
            <pc:docMk/>
            <pc:sldMk cId="1244777073" sldId="276"/>
            <ac:spMk id="7" creationId="{EEDFD273-63E1-4A34-B3D1-E0B236FDC808}"/>
          </ac:spMkLst>
        </pc:spChg>
      </pc:sldChg>
      <pc:sldChg chg="modSp">
        <pc:chgData name="Benjamin Payne" userId="S::benpayne@umbc.edu::b61ff11c-ba68-49af-b001-f9f234a6aca3" providerId="AD" clId="Web-{ECAC5DFB-304C-E803-1EEE-99F6D4E5971C}" dt="2018-08-25T17:24:09.993" v="925" actId="20577"/>
        <pc:sldMkLst>
          <pc:docMk/>
          <pc:sldMk cId="2348569640" sldId="278"/>
        </pc:sldMkLst>
        <pc:spChg chg="mod">
          <ac:chgData name="Benjamin Payne" userId="S::benpayne@umbc.edu::b61ff11c-ba68-49af-b001-f9f234a6aca3" providerId="AD" clId="Web-{ECAC5DFB-304C-E803-1EEE-99F6D4E5971C}" dt="2018-08-25T17:24:09.993" v="925" actId="20577"/>
          <ac:spMkLst>
            <pc:docMk/>
            <pc:sldMk cId="2348569640" sldId="278"/>
            <ac:spMk id="4" creationId="{FD36BDEC-DE04-4B10-9D65-B87B2F0A7893}"/>
          </ac:spMkLst>
        </pc:spChg>
      </pc:sldChg>
      <pc:sldChg chg="addSp modSp">
        <pc:chgData name="Benjamin Payne" userId="S::benpayne@umbc.edu::b61ff11c-ba68-49af-b001-f9f234a6aca3" providerId="AD" clId="Web-{ECAC5DFB-304C-E803-1EEE-99F6D4E5971C}" dt="2018-08-25T16:19:05.578" v="115" actId="20577"/>
        <pc:sldMkLst>
          <pc:docMk/>
          <pc:sldMk cId="2711550260" sldId="279"/>
        </pc:sldMkLst>
        <pc:spChg chg="mod">
          <ac:chgData name="Benjamin Payne" userId="S::benpayne@umbc.edu::b61ff11c-ba68-49af-b001-f9f234a6aca3" providerId="AD" clId="Web-{ECAC5DFB-304C-E803-1EEE-99F6D4E5971C}" dt="2018-08-25T16:18:35.625" v="100" actId="20577"/>
          <ac:spMkLst>
            <pc:docMk/>
            <pc:sldMk cId="2711550260" sldId="279"/>
            <ac:spMk id="2" creationId="{2D7DE3BE-F1D3-4E68-BE26-81E8F688BD75}"/>
          </ac:spMkLst>
        </pc:spChg>
        <pc:spChg chg="add mod">
          <ac:chgData name="Benjamin Payne" userId="S::benpayne@umbc.edu::b61ff11c-ba68-49af-b001-f9f234a6aca3" providerId="AD" clId="Web-{ECAC5DFB-304C-E803-1EEE-99F6D4E5971C}" dt="2018-08-25T16:19:05.578" v="115" actId="20577"/>
          <ac:spMkLst>
            <pc:docMk/>
            <pc:sldMk cId="2711550260" sldId="279"/>
            <ac:spMk id="3" creationId="{05C74C32-8215-461B-9CE3-7D1D70E7A0CC}"/>
          </ac:spMkLst>
        </pc:spChg>
      </pc:sldChg>
      <pc:sldChg chg="addSp modSp">
        <pc:chgData name="Benjamin Payne" userId="S::benpayne@umbc.edu::b61ff11c-ba68-49af-b001-f9f234a6aca3" providerId="AD" clId="Web-{ECAC5DFB-304C-E803-1EEE-99F6D4E5971C}" dt="2018-08-25T17:17:58.868" v="907" actId="1076"/>
        <pc:sldMkLst>
          <pc:docMk/>
          <pc:sldMk cId="2870482583" sldId="280"/>
        </pc:sldMkLst>
        <pc:spChg chg="add mod">
          <ac:chgData name="Benjamin Payne" userId="S::benpayne@umbc.edu::b61ff11c-ba68-49af-b001-f9f234a6aca3" providerId="AD" clId="Web-{ECAC5DFB-304C-E803-1EEE-99F6D4E5971C}" dt="2018-08-25T17:17:58.868" v="907" actId="1076"/>
          <ac:spMkLst>
            <pc:docMk/>
            <pc:sldMk cId="2870482583" sldId="280"/>
            <ac:spMk id="3" creationId="{6E43066E-04A9-4F34-8B7A-02E8AFC77182}"/>
          </ac:spMkLst>
        </pc:spChg>
      </pc:sldChg>
      <pc:sldChg chg="modSp">
        <pc:chgData name="Benjamin Payne" userId="S::benpayne@umbc.edu::b61ff11c-ba68-49af-b001-f9f234a6aca3" providerId="AD" clId="Web-{ECAC5DFB-304C-E803-1EEE-99F6D4E5971C}" dt="2018-08-25T16:20:45.391" v="131" actId="20577"/>
        <pc:sldMkLst>
          <pc:docMk/>
          <pc:sldMk cId="1316053804" sldId="283"/>
        </pc:sldMkLst>
        <pc:spChg chg="mod">
          <ac:chgData name="Benjamin Payne" userId="S::benpayne@umbc.edu::b61ff11c-ba68-49af-b001-f9f234a6aca3" providerId="AD" clId="Web-{ECAC5DFB-304C-E803-1EEE-99F6D4E5971C}" dt="2018-08-25T16:20:24.438" v="121" actId="20577"/>
          <ac:spMkLst>
            <pc:docMk/>
            <pc:sldMk cId="1316053804" sldId="283"/>
            <ac:spMk id="3" creationId="{E99E1B89-FFE2-4D51-8F92-85A774213868}"/>
          </ac:spMkLst>
        </pc:spChg>
        <pc:spChg chg="mod">
          <ac:chgData name="Benjamin Payne" userId="S::benpayne@umbc.edu::b61ff11c-ba68-49af-b001-f9f234a6aca3" providerId="AD" clId="Web-{ECAC5DFB-304C-E803-1EEE-99F6D4E5971C}" dt="2018-08-25T16:20:45.391" v="131" actId="20577"/>
          <ac:spMkLst>
            <pc:docMk/>
            <pc:sldMk cId="1316053804" sldId="283"/>
            <ac:spMk id="4" creationId="{247099E7-9E25-484C-95AE-6B82A119B5B0}"/>
          </ac:spMkLst>
        </pc:spChg>
      </pc:sldChg>
      <pc:sldChg chg="modSp">
        <pc:chgData name="Benjamin Payne" userId="S::benpayne@umbc.edu::b61ff11c-ba68-49af-b001-f9f234a6aca3" providerId="AD" clId="Web-{ECAC5DFB-304C-E803-1EEE-99F6D4E5971C}" dt="2018-08-25T16:22:25.172" v="139" actId="20577"/>
        <pc:sldMkLst>
          <pc:docMk/>
          <pc:sldMk cId="3305314408" sldId="285"/>
        </pc:sldMkLst>
        <pc:spChg chg="mod">
          <ac:chgData name="Benjamin Payne" userId="S::benpayne@umbc.edu::b61ff11c-ba68-49af-b001-f9f234a6aca3" providerId="AD" clId="Web-{ECAC5DFB-304C-E803-1EEE-99F6D4E5971C}" dt="2018-08-25T16:22:25.172" v="139" actId="20577"/>
          <ac:spMkLst>
            <pc:docMk/>
            <pc:sldMk cId="3305314408" sldId="285"/>
            <ac:spMk id="2" creationId="{D5D6F69B-4EEC-4F3A-864A-865184089604}"/>
          </ac:spMkLst>
        </pc:spChg>
      </pc:sldChg>
      <pc:sldChg chg="addSp modSp">
        <pc:chgData name="Benjamin Payne" userId="S::benpayne@umbc.edu::b61ff11c-ba68-49af-b001-f9f234a6aca3" providerId="AD" clId="Web-{ECAC5DFB-304C-E803-1EEE-99F6D4E5971C}" dt="2018-08-25T16:26:43.483" v="171" actId="14100"/>
        <pc:sldMkLst>
          <pc:docMk/>
          <pc:sldMk cId="1793106801" sldId="286"/>
        </pc:sldMkLst>
        <pc:spChg chg="mod">
          <ac:chgData name="Benjamin Payne" userId="S::benpayne@umbc.edu::b61ff11c-ba68-49af-b001-f9f234a6aca3" providerId="AD" clId="Web-{ECAC5DFB-304C-E803-1EEE-99F6D4E5971C}" dt="2018-08-25T16:26:02.420" v="145" actId="20577"/>
          <ac:spMkLst>
            <pc:docMk/>
            <pc:sldMk cId="1793106801" sldId="286"/>
            <ac:spMk id="3" creationId="{6B836144-CDC1-4699-8C2C-6653FEBF33DD}"/>
          </ac:spMkLst>
        </pc:spChg>
        <pc:spChg chg="add mod">
          <ac:chgData name="Benjamin Payne" userId="S::benpayne@umbc.edu::b61ff11c-ba68-49af-b001-f9f234a6aca3" providerId="AD" clId="Web-{ECAC5DFB-304C-E803-1EEE-99F6D4E5971C}" dt="2018-08-25T16:26:43.483" v="171" actId="14100"/>
          <ac:spMkLst>
            <pc:docMk/>
            <pc:sldMk cId="1793106801" sldId="286"/>
            <ac:spMk id="4" creationId="{17A75C8D-8FBE-4596-851D-B785D2F644E2}"/>
          </ac:spMkLst>
        </pc:spChg>
      </pc:sldChg>
      <pc:sldChg chg="ord">
        <pc:chgData name="Benjamin Payne" userId="S::benpayne@umbc.edu::b61ff11c-ba68-49af-b001-f9f234a6aca3" providerId="AD" clId="Web-{ECAC5DFB-304C-E803-1EEE-99F6D4E5971C}" dt="2018-08-25T16:42:35.746" v="264"/>
        <pc:sldMkLst>
          <pc:docMk/>
          <pc:sldMk cId="506731024" sldId="292"/>
        </pc:sldMkLst>
      </pc:sldChg>
      <pc:sldChg chg="modSp">
        <pc:chgData name="Benjamin Payne" userId="S::benpayne@umbc.edu::b61ff11c-ba68-49af-b001-f9f234a6aca3" providerId="AD" clId="Web-{ECAC5DFB-304C-E803-1EEE-99F6D4E5971C}" dt="2018-08-25T17:15:29.011" v="872" actId="20577"/>
        <pc:sldMkLst>
          <pc:docMk/>
          <pc:sldMk cId="493460726" sldId="294"/>
        </pc:sldMkLst>
        <pc:spChg chg="mod">
          <ac:chgData name="Benjamin Payne" userId="S::benpayne@umbc.edu::b61ff11c-ba68-49af-b001-f9f234a6aca3" providerId="AD" clId="Web-{ECAC5DFB-304C-E803-1EEE-99F6D4E5971C}" dt="2018-08-25T17:13:18.823" v="818" actId="20577"/>
          <ac:spMkLst>
            <pc:docMk/>
            <pc:sldMk cId="493460726" sldId="294"/>
            <ac:spMk id="2" creationId="{F18F2169-A463-4033-B549-EF56D978D2FF}"/>
          </ac:spMkLst>
        </pc:spChg>
        <pc:spChg chg="mod">
          <ac:chgData name="Benjamin Payne" userId="S::benpayne@umbc.edu::b61ff11c-ba68-49af-b001-f9f234a6aca3" providerId="AD" clId="Web-{ECAC5DFB-304C-E803-1EEE-99F6D4E5971C}" dt="2018-08-25T17:15:29.011" v="872" actId="20577"/>
          <ac:spMkLst>
            <pc:docMk/>
            <pc:sldMk cId="493460726" sldId="294"/>
            <ac:spMk id="3" creationId="{5544D4C5-B58A-4E66-B9BD-8E9919FBE6FD}"/>
          </ac:spMkLst>
        </pc:spChg>
      </pc:sldChg>
      <pc:sldChg chg="addSp modSp ord">
        <pc:chgData name="Benjamin Payne" userId="S::benpayne@umbc.edu::b61ff11c-ba68-49af-b001-f9f234a6aca3" providerId="AD" clId="Web-{ECAC5DFB-304C-E803-1EEE-99F6D4E5971C}" dt="2018-08-25T16:56:32.855" v="674" actId="1076"/>
        <pc:sldMkLst>
          <pc:docMk/>
          <pc:sldMk cId="1968223743" sldId="311"/>
        </pc:sldMkLst>
        <pc:spChg chg="mod">
          <ac:chgData name="Benjamin Payne" userId="S::benpayne@umbc.edu::b61ff11c-ba68-49af-b001-f9f234a6aca3" providerId="AD" clId="Web-{ECAC5DFB-304C-E803-1EEE-99F6D4E5971C}" dt="2018-08-25T16:53:41.636" v="661" actId="20577"/>
          <ac:spMkLst>
            <pc:docMk/>
            <pc:sldMk cId="1968223743" sldId="311"/>
            <ac:spMk id="3" creationId="{D4B812DF-A481-4E53-96B2-29E3C7CAD6CC}"/>
          </ac:spMkLst>
        </pc:spChg>
        <pc:spChg chg="add mod">
          <ac:chgData name="Benjamin Payne" userId="S::benpayne@umbc.edu::b61ff11c-ba68-49af-b001-f9f234a6aca3" providerId="AD" clId="Web-{ECAC5DFB-304C-E803-1EEE-99F6D4E5971C}" dt="2018-08-25T16:48:51.871" v="460" actId="1076"/>
          <ac:spMkLst>
            <pc:docMk/>
            <pc:sldMk cId="1968223743" sldId="311"/>
            <ac:spMk id="4" creationId="{B392B75E-7123-45B2-811F-25FA0070ABF9}"/>
          </ac:spMkLst>
        </pc:spChg>
        <pc:spChg chg="add mod">
          <ac:chgData name="Benjamin Payne" userId="S::benpayne@umbc.edu::b61ff11c-ba68-49af-b001-f9f234a6aca3" providerId="AD" clId="Web-{ECAC5DFB-304C-E803-1EEE-99F6D4E5971C}" dt="2018-08-25T16:56:32.855" v="674" actId="1076"/>
          <ac:spMkLst>
            <pc:docMk/>
            <pc:sldMk cId="1968223743" sldId="311"/>
            <ac:spMk id="7" creationId="{3EE449E8-899A-4763-9155-600A8A213649}"/>
          </ac:spMkLst>
        </pc:spChg>
        <pc:picChg chg="add mod">
          <ac:chgData name="Benjamin Payne" userId="S::benpayne@umbc.edu::b61ff11c-ba68-49af-b001-f9f234a6aca3" providerId="AD" clId="Web-{ECAC5DFB-304C-E803-1EEE-99F6D4E5971C}" dt="2018-08-25T16:54:52.214" v="667" actId="1076"/>
          <ac:picMkLst>
            <pc:docMk/>
            <pc:sldMk cId="1968223743" sldId="311"/>
            <ac:picMk id="5" creationId="{21BC2B28-47D1-4575-BE4E-4ED6F7A5692A}"/>
          </ac:picMkLst>
        </pc:picChg>
      </pc:sldChg>
      <pc:sldChg chg="modSp">
        <pc:chgData name="Benjamin Payne" userId="S::benpayne@umbc.edu::b61ff11c-ba68-49af-b001-f9f234a6aca3" providerId="AD" clId="Web-{ECAC5DFB-304C-E803-1EEE-99F6D4E5971C}" dt="2018-08-25T17:23:19.649" v="920" actId="20577"/>
        <pc:sldMkLst>
          <pc:docMk/>
          <pc:sldMk cId="2122360367" sldId="314"/>
        </pc:sldMkLst>
        <pc:spChg chg="mod">
          <ac:chgData name="Benjamin Payne" userId="S::benpayne@umbc.edu::b61ff11c-ba68-49af-b001-f9f234a6aca3" providerId="AD" clId="Web-{ECAC5DFB-304C-E803-1EEE-99F6D4E5971C}" dt="2018-08-25T17:23:19.649" v="920" actId="20577"/>
          <ac:spMkLst>
            <pc:docMk/>
            <pc:sldMk cId="2122360367" sldId="314"/>
            <ac:spMk id="3" creationId="{502A89A5-E10C-4E54-AD4C-F26F7333A07B}"/>
          </ac:spMkLst>
        </pc:spChg>
      </pc:sldChg>
      <pc:sldChg chg="addSp modSp">
        <pc:chgData name="Benjamin Payne" userId="S::benpayne@umbc.edu::b61ff11c-ba68-49af-b001-f9f234a6aca3" providerId="AD" clId="Web-{ECAC5DFB-304C-E803-1EEE-99F6D4E5971C}" dt="2018-08-25T16:12:29.157" v="41" actId="20577"/>
        <pc:sldMkLst>
          <pc:docMk/>
          <pc:sldMk cId="2495309127" sldId="317"/>
        </pc:sldMkLst>
        <pc:spChg chg="mod">
          <ac:chgData name="Benjamin Payne" userId="S::benpayne@umbc.edu::b61ff11c-ba68-49af-b001-f9f234a6aca3" providerId="AD" clId="Web-{ECAC5DFB-304C-E803-1EEE-99F6D4E5971C}" dt="2018-08-25T16:12:29.157" v="41" actId="20577"/>
          <ac:spMkLst>
            <pc:docMk/>
            <pc:sldMk cId="2495309127" sldId="317"/>
            <ac:spMk id="2" creationId="{9BEB731C-8C83-4689-BECF-EE0CF0C5AEF3}"/>
          </ac:spMkLst>
        </pc:spChg>
        <pc:spChg chg="add mod">
          <ac:chgData name="Benjamin Payne" userId="S::benpayne@umbc.edu::b61ff11c-ba68-49af-b001-f9f234a6aca3" providerId="AD" clId="Web-{ECAC5DFB-304C-E803-1EEE-99F6D4E5971C}" dt="2018-08-25T16:10:49.407" v="26" actId="1076"/>
          <ac:spMkLst>
            <pc:docMk/>
            <pc:sldMk cId="2495309127" sldId="317"/>
            <ac:spMk id="4" creationId="{D887C6DA-BB58-44EE-A8FD-D95576C3C62F}"/>
          </ac:spMkLst>
        </pc:spChg>
      </pc:sldChg>
      <pc:sldChg chg="addSp modSp">
        <pc:chgData name="Benjamin Payne" userId="S::benpayne@umbc.edu::b61ff11c-ba68-49af-b001-f9f234a6aca3" providerId="AD" clId="Web-{ECAC5DFB-304C-E803-1EEE-99F6D4E5971C}" dt="2018-08-25T17:02:20.324" v="694" actId="14100"/>
        <pc:sldMkLst>
          <pc:docMk/>
          <pc:sldMk cId="3076881682" sldId="319"/>
        </pc:sldMkLst>
        <pc:spChg chg="mod">
          <ac:chgData name="Benjamin Payne" userId="S::benpayne@umbc.edu::b61ff11c-ba68-49af-b001-f9f234a6aca3" providerId="AD" clId="Web-{ECAC5DFB-304C-E803-1EEE-99F6D4E5971C}" dt="2018-08-25T17:01:14.105" v="677" actId="20577"/>
          <ac:spMkLst>
            <pc:docMk/>
            <pc:sldMk cId="3076881682" sldId="319"/>
            <ac:spMk id="3" creationId="{A905F80A-BE48-4E16-9C9F-0964E4679FFB}"/>
          </ac:spMkLst>
        </pc:spChg>
        <pc:spChg chg="add mod">
          <ac:chgData name="Benjamin Payne" userId="S::benpayne@umbc.edu::b61ff11c-ba68-49af-b001-f9f234a6aca3" providerId="AD" clId="Web-{ECAC5DFB-304C-E803-1EEE-99F6D4E5971C}" dt="2018-08-25T17:02:20.324" v="694" actId="14100"/>
          <ac:spMkLst>
            <pc:docMk/>
            <pc:sldMk cId="3076881682" sldId="319"/>
            <ac:spMk id="4" creationId="{C00C5092-266E-4E77-8DFD-987337CD9CC8}"/>
          </ac:spMkLst>
        </pc:spChg>
      </pc:sldChg>
      <pc:sldChg chg="addSp">
        <pc:chgData name="Benjamin Payne" userId="S::benpayne@umbc.edu::b61ff11c-ba68-49af-b001-f9f234a6aca3" providerId="AD" clId="Web-{ECAC5DFB-304C-E803-1EEE-99F6D4E5971C}" dt="2018-08-25T17:02:29.402" v="695"/>
        <pc:sldMkLst>
          <pc:docMk/>
          <pc:sldMk cId="1669955701" sldId="322"/>
        </pc:sldMkLst>
        <pc:spChg chg="add">
          <ac:chgData name="Benjamin Payne" userId="S::benpayne@umbc.edu::b61ff11c-ba68-49af-b001-f9f234a6aca3" providerId="AD" clId="Web-{ECAC5DFB-304C-E803-1EEE-99F6D4E5971C}" dt="2018-08-25T17:02:29.402" v="695"/>
          <ac:spMkLst>
            <pc:docMk/>
            <pc:sldMk cId="1669955701" sldId="322"/>
            <ac:spMk id="5" creationId="{49BA53AA-00FC-4561-BCE2-B03DAAE64D87}"/>
          </ac:spMkLst>
        </pc:spChg>
      </pc:sldChg>
      <pc:sldChg chg="addSp modSp">
        <pc:chgData name="Benjamin Payne" userId="S::benpayne@umbc.edu::b61ff11c-ba68-49af-b001-f9f234a6aca3" providerId="AD" clId="Web-{ECAC5DFB-304C-E803-1EEE-99F6D4E5971C}" dt="2018-08-25T17:03:59.480" v="729" actId="20577"/>
        <pc:sldMkLst>
          <pc:docMk/>
          <pc:sldMk cId="910917499" sldId="324"/>
        </pc:sldMkLst>
        <pc:spChg chg="mod">
          <ac:chgData name="Benjamin Payne" userId="S::benpayne@umbc.edu::b61ff11c-ba68-49af-b001-f9f234a6aca3" providerId="AD" clId="Web-{ECAC5DFB-304C-E803-1EEE-99F6D4E5971C}" dt="2018-08-25T17:03:27.964" v="709" actId="1076"/>
          <ac:spMkLst>
            <pc:docMk/>
            <pc:sldMk cId="910917499" sldId="324"/>
            <ac:spMk id="2" creationId="{B99105C0-0B97-433F-980D-E26E6E11928E}"/>
          </ac:spMkLst>
        </pc:spChg>
        <pc:spChg chg="add mod">
          <ac:chgData name="Benjamin Payne" userId="S::benpayne@umbc.edu::b61ff11c-ba68-49af-b001-f9f234a6aca3" providerId="AD" clId="Web-{ECAC5DFB-304C-E803-1EEE-99F6D4E5971C}" dt="2018-08-25T17:03:59.480" v="729" actId="20577"/>
          <ac:spMkLst>
            <pc:docMk/>
            <pc:sldMk cId="910917499" sldId="324"/>
            <ac:spMk id="6" creationId="{1F72F481-D281-4E48-A633-DFB166C7BA67}"/>
          </ac:spMkLst>
        </pc:spChg>
      </pc:sldChg>
      <pc:sldChg chg="addSp modSp">
        <pc:chgData name="Benjamin Payne" userId="S::benpayne@umbc.edu::b61ff11c-ba68-49af-b001-f9f234a6aca3" providerId="AD" clId="Web-{ECAC5DFB-304C-E803-1EEE-99F6D4E5971C}" dt="2018-08-25T17:05:04.011" v="763" actId="14100"/>
        <pc:sldMkLst>
          <pc:docMk/>
          <pc:sldMk cId="100479238" sldId="325"/>
        </pc:sldMkLst>
        <pc:spChg chg="add mod">
          <ac:chgData name="Benjamin Payne" userId="S::benpayne@umbc.edu::b61ff11c-ba68-49af-b001-f9f234a6aca3" providerId="AD" clId="Web-{ECAC5DFB-304C-E803-1EEE-99F6D4E5971C}" dt="2018-08-25T17:05:04.011" v="763" actId="14100"/>
          <ac:spMkLst>
            <pc:docMk/>
            <pc:sldMk cId="100479238" sldId="325"/>
            <ac:spMk id="5" creationId="{90EE6541-610D-450F-9C6F-9385605462C8}"/>
          </ac:spMkLst>
        </pc:spChg>
      </pc:sldChg>
      <pc:sldChg chg="addSp modSp add ord replId">
        <pc:chgData name="Benjamin Payne" userId="S::benpayne@umbc.edu::b61ff11c-ba68-49af-b001-f9f234a6aca3" providerId="AD" clId="Web-{ECAC5DFB-304C-E803-1EEE-99F6D4E5971C}" dt="2018-08-25T16:53:32.402" v="656"/>
        <pc:sldMkLst>
          <pc:docMk/>
          <pc:sldMk cId="3295623689" sldId="327"/>
        </pc:sldMkLst>
        <pc:spChg chg="mod">
          <ac:chgData name="Benjamin Payne" userId="S::benpayne@umbc.edu::b61ff11c-ba68-49af-b001-f9f234a6aca3" providerId="AD" clId="Web-{ECAC5DFB-304C-E803-1EEE-99F6D4E5971C}" dt="2018-08-25T16:44:59.449" v="287" actId="20577"/>
          <ac:spMkLst>
            <pc:docMk/>
            <pc:sldMk cId="3295623689" sldId="327"/>
            <ac:spMk id="3" creationId="{D4B812DF-A481-4E53-96B2-29E3C7CAD6CC}"/>
          </ac:spMkLst>
        </pc:spChg>
        <pc:spChg chg="add">
          <ac:chgData name="Benjamin Payne" userId="S::benpayne@umbc.edu::b61ff11c-ba68-49af-b001-f9f234a6aca3" providerId="AD" clId="Web-{ECAC5DFB-304C-E803-1EEE-99F6D4E5971C}" dt="2018-08-25T16:48:57.574" v="461"/>
          <ac:spMkLst>
            <pc:docMk/>
            <pc:sldMk cId="3295623689" sldId="327"/>
            <ac:spMk id="5" creationId="{C7A6D00F-769A-4268-9AF8-6B766CD8D8E4}"/>
          </ac:spMkLst>
        </pc:spChg>
      </pc:sldChg>
      <pc:sldChg chg="addSp delSp modSp new ord">
        <pc:chgData name="Benjamin Payne" userId="S::benpayne@umbc.edu::b61ff11c-ba68-49af-b001-f9f234a6aca3" providerId="AD" clId="Web-{ECAC5DFB-304C-E803-1EEE-99F6D4E5971C}" dt="2018-08-25T16:53:32.402" v="657"/>
        <pc:sldMkLst>
          <pc:docMk/>
          <pc:sldMk cId="404273786" sldId="328"/>
        </pc:sldMkLst>
        <pc:spChg chg="mod">
          <ac:chgData name="Benjamin Payne" userId="S::benpayne@umbc.edu::b61ff11c-ba68-49af-b001-f9f234a6aca3" providerId="AD" clId="Web-{ECAC5DFB-304C-E803-1EEE-99F6D4E5971C}" dt="2018-08-25T16:46:08.215" v="295" actId="20577"/>
          <ac:spMkLst>
            <pc:docMk/>
            <pc:sldMk cId="404273786" sldId="328"/>
            <ac:spMk id="2" creationId="{9E4D8E86-D175-4F24-9010-71D6DAC6037A}"/>
          </ac:spMkLst>
        </pc:spChg>
        <pc:spChg chg="del">
          <ac:chgData name="Benjamin Payne" userId="S::benpayne@umbc.edu::b61ff11c-ba68-49af-b001-f9f234a6aca3" providerId="AD" clId="Web-{ECAC5DFB-304C-E803-1EEE-99F6D4E5971C}" dt="2018-08-25T16:46:12.574" v="298"/>
          <ac:spMkLst>
            <pc:docMk/>
            <pc:sldMk cId="404273786" sldId="328"/>
            <ac:spMk id="3" creationId="{91F93944-4356-4D4F-B262-FFA9142EA0D0}"/>
          </ac:spMkLst>
        </pc:spChg>
        <pc:graphicFrameChg chg="add mod ord modGraphic">
          <ac:chgData name="Benjamin Payne" userId="S::benpayne@umbc.edu::b61ff11c-ba68-49af-b001-f9f234a6aca3" providerId="AD" clId="Web-{ECAC5DFB-304C-E803-1EEE-99F6D4E5971C}" dt="2018-08-25T16:48:13.793" v="427"/>
          <ac:graphicFrameMkLst>
            <pc:docMk/>
            <pc:sldMk cId="404273786" sldId="328"/>
            <ac:graphicFrameMk id="4" creationId="{79A09457-EF23-4ADD-A1BE-BEF049F10632}"/>
          </ac:graphicFrameMkLst>
        </pc:graphicFrameChg>
      </pc:sldChg>
      <pc:sldChg chg="addSp delSp modSp new ord">
        <pc:chgData name="Benjamin Payne" userId="S::benpayne@umbc.edu::b61ff11c-ba68-49af-b001-f9f234a6aca3" providerId="AD" clId="Web-{ECAC5DFB-304C-E803-1EEE-99F6D4E5971C}" dt="2018-08-25T16:53:32.402" v="655"/>
        <pc:sldMkLst>
          <pc:docMk/>
          <pc:sldMk cId="1094645322" sldId="329"/>
        </pc:sldMkLst>
        <pc:spChg chg="mod">
          <ac:chgData name="Benjamin Payne" userId="S::benpayne@umbc.edu::b61ff11c-ba68-49af-b001-f9f234a6aca3" providerId="AD" clId="Web-{ECAC5DFB-304C-E803-1EEE-99F6D4E5971C}" dt="2018-08-25T16:49:15.855" v="473" actId="20577"/>
          <ac:spMkLst>
            <pc:docMk/>
            <pc:sldMk cId="1094645322" sldId="329"/>
            <ac:spMk id="2" creationId="{0BD29CDC-EF3B-429C-B472-104136E53569}"/>
          </ac:spMkLst>
        </pc:spChg>
        <pc:spChg chg="del">
          <ac:chgData name="Benjamin Payne" userId="S::benpayne@umbc.edu::b61ff11c-ba68-49af-b001-f9f234a6aca3" providerId="AD" clId="Web-{ECAC5DFB-304C-E803-1EEE-99F6D4E5971C}" dt="2018-08-25T16:49:18.918" v="476"/>
          <ac:spMkLst>
            <pc:docMk/>
            <pc:sldMk cId="1094645322" sldId="329"/>
            <ac:spMk id="3" creationId="{ABCB124D-1675-45D5-A21F-1FA932942834}"/>
          </ac:spMkLst>
        </pc:spChg>
        <pc:graphicFrameChg chg="add mod ord modGraphic">
          <ac:chgData name="Benjamin Payne" userId="S::benpayne@umbc.edu::b61ff11c-ba68-49af-b001-f9f234a6aca3" providerId="AD" clId="Web-{ECAC5DFB-304C-E803-1EEE-99F6D4E5971C}" dt="2018-08-25T16:52:17.089" v="654" actId="1076"/>
          <ac:graphicFrameMkLst>
            <pc:docMk/>
            <pc:sldMk cId="1094645322" sldId="329"/>
            <ac:graphicFrameMk id="4" creationId="{F4B25A83-44F4-4DB2-A516-CE9C9A234A3F}"/>
          </ac:graphicFrameMkLst>
        </pc:graphicFrameChg>
      </pc:sldChg>
      <pc:sldChg chg="modSp add replId">
        <pc:chgData name="Benjamin Payne" userId="S::benpayne@umbc.edu::b61ff11c-ba68-49af-b001-f9f234a6aca3" providerId="AD" clId="Web-{ECAC5DFB-304C-E803-1EEE-99F6D4E5971C}" dt="2018-08-25T17:15:59.869" v="890" actId="20577"/>
        <pc:sldMkLst>
          <pc:docMk/>
          <pc:sldMk cId="4129943943" sldId="330"/>
        </pc:sldMkLst>
        <pc:spChg chg="mod">
          <ac:chgData name="Benjamin Payne" userId="S::benpayne@umbc.edu::b61ff11c-ba68-49af-b001-f9f234a6aca3" providerId="AD" clId="Web-{ECAC5DFB-304C-E803-1EEE-99F6D4E5971C}" dt="2018-08-25T17:15:59.869" v="890" actId="20577"/>
          <ac:spMkLst>
            <pc:docMk/>
            <pc:sldMk cId="4129943943" sldId="330"/>
            <ac:spMk id="2" creationId="{F18F2169-A463-4033-B549-EF56D978D2FF}"/>
          </ac:spMkLst>
        </pc:spChg>
        <pc:spChg chg="mod">
          <ac:chgData name="Benjamin Payne" userId="S::benpayne@umbc.edu::b61ff11c-ba68-49af-b001-f9f234a6aca3" providerId="AD" clId="Web-{ECAC5DFB-304C-E803-1EEE-99F6D4E5971C}" dt="2018-08-25T17:15:57.400" v="887" actId="20577"/>
          <ac:spMkLst>
            <pc:docMk/>
            <pc:sldMk cId="4129943943" sldId="330"/>
            <ac:spMk id="3" creationId="{5544D4C5-B58A-4E66-B9BD-8E9919FBE6FD}"/>
          </ac:spMkLst>
        </pc:spChg>
      </pc:sldChg>
    </pc:docChg>
  </pc:docChgLst>
  <pc:docChgLst>
    <pc:chgData name="Benjamin Payne" userId="S::benpayne@umbc.edu::b61ff11c-ba68-49af-b001-f9f234a6aca3" providerId="AD" clId="Web-{64713E54-C2B9-6126-A35D-3BF4739FA9F4}"/>
    <pc:docChg chg="modSld">
      <pc:chgData name="Benjamin Payne" userId="S::benpayne@umbc.edu::b61ff11c-ba68-49af-b001-f9f234a6aca3" providerId="AD" clId="Web-{64713E54-C2B9-6126-A35D-3BF4739FA9F4}" dt="2018-08-26T23:50:14.469" v="9" actId="20577"/>
      <pc:docMkLst>
        <pc:docMk/>
      </pc:docMkLst>
      <pc:sldChg chg="modSp">
        <pc:chgData name="Benjamin Payne" userId="S::benpayne@umbc.edu::b61ff11c-ba68-49af-b001-f9f234a6aca3" providerId="AD" clId="Web-{64713E54-C2B9-6126-A35D-3BF4739FA9F4}" dt="2018-08-26T23:50:14.469" v="9" actId="20577"/>
        <pc:sldMkLst>
          <pc:docMk/>
          <pc:sldMk cId="3290346934" sldId="313"/>
        </pc:sldMkLst>
        <pc:spChg chg="mod">
          <ac:chgData name="Benjamin Payne" userId="S::benpayne@umbc.edu::b61ff11c-ba68-49af-b001-f9f234a6aca3" providerId="AD" clId="Web-{64713E54-C2B9-6126-A35D-3BF4739FA9F4}" dt="2018-08-26T23:50:14.469" v="9" actId="20577"/>
          <ac:spMkLst>
            <pc:docMk/>
            <pc:sldMk cId="3290346934" sldId="313"/>
            <ac:spMk id="3" creationId="{03E7349D-D4D0-4BD6-9078-DDEBCAD096C3}"/>
          </ac:spMkLst>
        </pc:spChg>
      </pc:sldChg>
    </pc:docChg>
  </pc:docChgLst>
  <pc:docChgLst>
    <pc:chgData name="Benjamin Payne" userId="S::benpayne@umbc.edu::b61ff11c-ba68-49af-b001-f9f234a6aca3" providerId="AD" clId="Web-{25C43B33-2DAC-5C61-C71C-97F94C21383C}"/>
    <pc:docChg chg="modSld">
      <pc:chgData name="Benjamin Payne" userId="S::benpayne@umbc.edu::b61ff11c-ba68-49af-b001-f9f234a6aca3" providerId="AD" clId="Web-{25C43B33-2DAC-5C61-C71C-97F94C21383C}" dt="2018-08-25T01:20:35.768" v="67" actId="20577"/>
      <pc:docMkLst>
        <pc:docMk/>
      </pc:docMkLst>
      <pc:sldChg chg="modSp">
        <pc:chgData name="Benjamin Payne" userId="S::benpayne@umbc.edu::b61ff11c-ba68-49af-b001-f9f234a6aca3" providerId="AD" clId="Web-{25C43B33-2DAC-5C61-C71C-97F94C21383C}" dt="2018-08-25T01:20:35.752" v="66" actId="20577"/>
        <pc:sldMkLst>
          <pc:docMk/>
          <pc:sldMk cId="3638516464" sldId="258"/>
        </pc:sldMkLst>
        <pc:spChg chg="mod">
          <ac:chgData name="Benjamin Payne" userId="S::benpayne@umbc.edu::b61ff11c-ba68-49af-b001-f9f234a6aca3" providerId="AD" clId="Web-{25C43B33-2DAC-5C61-C71C-97F94C21383C}" dt="2018-08-25T01:20:35.752" v="66" actId="20577"/>
          <ac:spMkLst>
            <pc:docMk/>
            <pc:sldMk cId="3638516464" sldId="258"/>
            <ac:spMk id="3" creationId="{C9592A17-C0D4-468F-AD2B-FB8CE21AC6D5}"/>
          </ac:spMkLst>
        </pc:spChg>
      </pc:sldChg>
    </pc:docChg>
  </pc:docChgLst>
  <pc:docChgLst>
    <pc:chgData name="Benjamin Payne" userId="S::benpayne@umbc.edu::b61ff11c-ba68-49af-b001-f9f234a6aca3" providerId="AD" clId="Web-{2D5DE8B3-A679-0E7F-F014-F3C33F636414}"/>
    <pc:docChg chg="modSld">
      <pc:chgData name="Benjamin Payne" userId="S::benpayne@umbc.edu::b61ff11c-ba68-49af-b001-f9f234a6aca3" providerId="AD" clId="Web-{2D5DE8B3-A679-0E7F-F014-F3C33F636414}" dt="2018-08-28T01:10:11.159" v="62" actId="20577"/>
      <pc:docMkLst>
        <pc:docMk/>
      </pc:docMkLst>
      <pc:sldChg chg="modSp">
        <pc:chgData name="Benjamin Payne" userId="S::benpayne@umbc.edu::b61ff11c-ba68-49af-b001-f9f234a6aca3" providerId="AD" clId="Web-{2D5DE8B3-A679-0E7F-F014-F3C33F636414}" dt="2018-08-28T01:10:11.159" v="61" actId="20577"/>
        <pc:sldMkLst>
          <pc:docMk/>
          <pc:sldMk cId="1316053804" sldId="283"/>
        </pc:sldMkLst>
        <pc:spChg chg="mod">
          <ac:chgData name="Benjamin Payne" userId="S::benpayne@umbc.edu::b61ff11c-ba68-49af-b001-f9f234a6aca3" providerId="AD" clId="Web-{2D5DE8B3-A679-0E7F-F014-F3C33F636414}" dt="2018-08-28T01:10:11.159" v="61" actId="20577"/>
          <ac:spMkLst>
            <pc:docMk/>
            <pc:sldMk cId="1316053804" sldId="283"/>
            <ac:spMk id="3" creationId="{E99E1B89-FFE2-4D51-8F92-85A774213868}"/>
          </ac:spMkLst>
        </pc:spChg>
        <pc:spChg chg="mod">
          <ac:chgData name="Benjamin Payne" userId="S::benpayne@umbc.edu::b61ff11c-ba68-49af-b001-f9f234a6aca3" providerId="AD" clId="Web-{2D5DE8B3-A679-0E7F-F014-F3C33F636414}" dt="2018-08-28T01:09:56.721" v="60" actId="20577"/>
          <ac:spMkLst>
            <pc:docMk/>
            <pc:sldMk cId="1316053804" sldId="283"/>
            <ac:spMk id="4" creationId="{247099E7-9E25-484C-95AE-6B82A119B5B0}"/>
          </ac:spMkLst>
        </pc:spChg>
      </pc:sldChg>
    </pc:docChg>
  </pc:docChgLst>
  <pc:docChgLst>
    <pc:chgData name="Benjamin Payne" userId="S::benpayne@umbc.edu::b61ff11c-ba68-49af-b001-f9f234a6aca3" providerId="AD" clId="Web-{EAFC184F-595D-097A-3A34-118C3B530DA1}"/>
    <pc:docChg chg="modSld">
      <pc:chgData name="Benjamin Payne" userId="S::benpayne@umbc.edu::b61ff11c-ba68-49af-b001-f9f234a6aca3" providerId="AD" clId="Web-{EAFC184F-595D-097A-3A34-118C3B530DA1}" dt="2018-08-29T23:49:25.745" v="47" actId="1076"/>
      <pc:docMkLst>
        <pc:docMk/>
      </pc:docMkLst>
      <pc:sldChg chg="modSp">
        <pc:chgData name="Benjamin Payne" userId="S::benpayne@umbc.edu::b61ff11c-ba68-49af-b001-f9f234a6aca3" providerId="AD" clId="Web-{EAFC184F-595D-097A-3A34-118C3B530DA1}" dt="2018-08-29T23:40:50.312" v="11" actId="20577"/>
        <pc:sldMkLst>
          <pc:docMk/>
          <pc:sldMk cId="465374350" sldId="270"/>
        </pc:sldMkLst>
        <pc:spChg chg="mod">
          <ac:chgData name="Benjamin Payne" userId="S::benpayne@umbc.edu::b61ff11c-ba68-49af-b001-f9f234a6aca3" providerId="AD" clId="Web-{EAFC184F-595D-097A-3A34-118C3B530DA1}" dt="2018-08-29T23:40:50.312" v="11" actId="20577"/>
          <ac:spMkLst>
            <pc:docMk/>
            <pc:sldMk cId="465374350" sldId="270"/>
            <ac:spMk id="3" creationId="{87114A17-B7E2-4BDE-90D1-6B6B257F74CF}"/>
          </ac:spMkLst>
        </pc:spChg>
      </pc:sldChg>
      <pc:sldChg chg="modSp">
        <pc:chgData name="Benjamin Payne" userId="S::benpayne@umbc.edu::b61ff11c-ba68-49af-b001-f9f234a6aca3" providerId="AD" clId="Web-{EAFC184F-595D-097A-3A34-118C3B530DA1}" dt="2018-08-29T23:46:27.812" v="38" actId="20577"/>
        <pc:sldMkLst>
          <pc:docMk/>
          <pc:sldMk cId="687479494" sldId="281"/>
        </pc:sldMkLst>
        <pc:spChg chg="mod">
          <ac:chgData name="Benjamin Payne" userId="S::benpayne@umbc.edu::b61ff11c-ba68-49af-b001-f9f234a6aca3" providerId="AD" clId="Web-{EAFC184F-595D-097A-3A34-118C3B530DA1}" dt="2018-08-29T23:46:27.812" v="38" actId="20577"/>
          <ac:spMkLst>
            <pc:docMk/>
            <pc:sldMk cId="687479494" sldId="281"/>
            <ac:spMk id="3" creationId="{CAF2CA46-D523-4123-BD84-4F8FC54C1DA6}"/>
          </ac:spMkLst>
        </pc:spChg>
      </pc:sldChg>
      <pc:sldChg chg="modSp">
        <pc:chgData name="Benjamin Payne" userId="S::benpayne@umbc.edu::b61ff11c-ba68-49af-b001-f9f234a6aca3" providerId="AD" clId="Web-{EAFC184F-595D-097A-3A34-118C3B530DA1}" dt="2018-08-29T23:49:25.745" v="47" actId="1076"/>
        <pc:sldMkLst>
          <pc:docMk/>
          <pc:sldMk cId="3290346934" sldId="313"/>
        </pc:sldMkLst>
        <pc:spChg chg="mod">
          <ac:chgData name="Benjamin Payne" userId="S::benpayne@umbc.edu::b61ff11c-ba68-49af-b001-f9f234a6aca3" providerId="AD" clId="Web-{EAFC184F-595D-097A-3A34-118C3B530DA1}" dt="2018-08-29T23:49:25.745" v="47" actId="1076"/>
          <ac:spMkLst>
            <pc:docMk/>
            <pc:sldMk cId="3290346934" sldId="313"/>
            <ac:spMk id="2" creationId="{B103C4C7-DE11-4EEA-AC29-244F2F61E46E}"/>
          </ac:spMkLst>
        </pc:spChg>
        <pc:spChg chg="mod">
          <ac:chgData name="Benjamin Payne" userId="S::benpayne@umbc.edu::b61ff11c-ba68-49af-b001-f9f234a6aca3" providerId="AD" clId="Web-{EAFC184F-595D-097A-3A34-118C3B530DA1}" dt="2018-08-29T23:49:22.448" v="46" actId="1076"/>
          <ac:spMkLst>
            <pc:docMk/>
            <pc:sldMk cId="3290346934" sldId="313"/>
            <ac:spMk id="3" creationId="{03E7349D-D4D0-4BD6-9078-DDEBCAD096C3}"/>
          </ac:spMkLst>
        </pc:spChg>
      </pc:sldChg>
    </pc:docChg>
  </pc:docChgLst>
  <pc:docChgLst>
    <pc:chgData name="Benjamin Payne" userId="S::benpayne@umbc.edu::b61ff11c-ba68-49af-b001-f9f234a6aca3" providerId="AD" clId="Web-{DE209352-0DD4-05C3-BB1C-E888349B31D4}"/>
    <pc:docChg chg="modSld">
      <pc:chgData name="Benjamin Payne" userId="S::benpayne@umbc.edu::b61ff11c-ba68-49af-b001-f9f234a6aca3" providerId="AD" clId="Web-{DE209352-0DD4-05C3-BB1C-E888349B31D4}" dt="2018-08-22T15:37:01.256" v="34" actId="20577"/>
      <pc:docMkLst>
        <pc:docMk/>
      </pc:docMkLst>
      <pc:sldChg chg="addSp modSp">
        <pc:chgData name="Benjamin Payne" userId="S::benpayne@umbc.edu::b61ff11c-ba68-49af-b001-f9f234a6aca3" providerId="AD" clId="Web-{DE209352-0DD4-05C3-BB1C-E888349B31D4}" dt="2018-08-22T15:37:00.100" v="32" actId="20577"/>
        <pc:sldMkLst>
          <pc:docMk/>
          <pc:sldMk cId="3305314408" sldId="285"/>
        </pc:sldMkLst>
        <pc:spChg chg="mod">
          <ac:chgData name="Benjamin Payne" userId="S::benpayne@umbc.edu::b61ff11c-ba68-49af-b001-f9f234a6aca3" providerId="AD" clId="Web-{DE209352-0DD4-05C3-BB1C-E888349B31D4}" dt="2018-08-22T15:36:54.615" v="29" actId="20577"/>
          <ac:spMkLst>
            <pc:docMk/>
            <pc:sldMk cId="3305314408" sldId="285"/>
            <ac:spMk id="3" creationId="{ED9EC77E-1E80-44B3-9000-C218BABC3350}"/>
          </ac:spMkLst>
        </pc:spChg>
        <pc:spChg chg="add mod">
          <ac:chgData name="Benjamin Payne" userId="S::benpayne@umbc.edu::b61ff11c-ba68-49af-b001-f9f234a6aca3" providerId="AD" clId="Web-{DE209352-0DD4-05C3-BB1C-E888349B31D4}" dt="2018-08-22T15:37:00.100" v="32" actId="20577"/>
          <ac:spMkLst>
            <pc:docMk/>
            <pc:sldMk cId="3305314408" sldId="285"/>
            <ac:spMk id="5" creationId="{BAC1F7F5-B6E2-45D3-9528-E627092E3375}"/>
          </ac:spMkLst>
        </pc:spChg>
      </pc:sldChg>
    </pc:docChg>
  </pc:docChgLst>
  <pc:docChgLst>
    <pc:chgData name="Benjamin Payne" userId="S::benpayne@umbc.edu::b61ff11c-ba68-49af-b001-f9f234a6aca3" providerId="AD" clId="Web-{4A13CD26-DAAC-DED1-9472-7732AD54DF4F}"/>
    <pc:docChg chg="addSld modSld">
      <pc:chgData name="Benjamin Payne" userId="S::benpayne@umbc.edu::b61ff11c-ba68-49af-b001-f9f234a6aca3" providerId="AD" clId="Web-{4A13CD26-DAAC-DED1-9472-7732AD54DF4F}" dt="2018-12-23T19:40:13.205" v="219" actId="20577"/>
      <pc:docMkLst>
        <pc:docMk/>
      </pc:docMkLst>
      <pc:sldChg chg="modSp">
        <pc:chgData name="Benjamin Payne" userId="S::benpayne@umbc.edu::b61ff11c-ba68-49af-b001-f9f234a6aca3" providerId="AD" clId="Web-{4A13CD26-DAAC-DED1-9472-7732AD54DF4F}" dt="2018-12-23T19:34:07.360" v="10" actId="20577"/>
        <pc:sldMkLst>
          <pc:docMk/>
          <pc:sldMk cId="109857222" sldId="256"/>
        </pc:sldMkLst>
        <pc:spChg chg="mod">
          <ac:chgData name="Benjamin Payne" userId="S::benpayne@umbc.edu::b61ff11c-ba68-49af-b001-f9f234a6aca3" providerId="AD" clId="Web-{4A13CD26-DAAC-DED1-9472-7732AD54DF4F}" dt="2018-12-23T19:33:59.407" v="2" actId="20577"/>
          <ac:spMkLst>
            <pc:docMk/>
            <pc:sldMk cId="109857222" sldId="256"/>
            <ac:spMk id="2" creationId="{00000000-0000-0000-0000-000000000000}"/>
          </ac:spMkLst>
        </pc:spChg>
        <pc:spChg chg="mod">
          <ac:chgData name="Benjamin Payne" userId="S::benpayne@umbc.edu::b61ff11c-ba68-49af-b001-f9f234a6aca3" providerId="AD" clId="Web-{4A13CD26-DAAC-DED1-9472-7732AD54DF4F}" dt="2018-12-23T19:34:07.360" v="10" actId="20577"/>
          <ac:spMkLst>
            <pc:docMk/>
            <pc:sldMk cId="109857222" sldId="256"/>
            <ac:spMk id="3" creationId="{00000000-0000-0000-0000-000000000000}"/>
          </ac:spMkLst>
        </pc:spChg>
      </pc:sldChg>
      <pc:sldChg chg="modSp">
        <pc:chgData name="Benjamin Payne" userId="S::benpayne@umbc.edu::b61ff11c-ba68-49af-b001-f9f234a6aca3" providerId="AD" clId="Web-{4A13CD26-DAAC-DED1-9472-7732AD54DF4F}" dt="2018-12-23T19:34:50.469" v="29" actId="20577"/>
        <pc:sldMkLst>
          <pc:docMk/>
          <pc:sldMk cId="1847525645" sldId="257"/>
        </pc:sldMkLst>
        <pc:spChg chg="mod">
          <ac:chgData name="Benjamin Payne" userId="S::benpayne@umbc.edu::b61ff11c-ba68-49af-b001-f9f234a6aca3" providerId="AD" clId="Web-{4A13CD26-DAAC-DED1-9472-7732AD54DF4F}" dt="2018-12-23T19:34:50.469" v="29" actId="20577"/>
          <ac:spMkLst>
            <pc:docMk/>
            <pc:sldMk cId="1847525645" sldId="257"/>
            <ac:spMk id="3" creationId="{93BBC295-1D9C-48E2-BFC5-73DAD68A82CF}"/>
          </ac:spMkLst>
        </pc:spChg>
      </pc:sldChg>
      <pc:sldChg chg="modSp">
        <pc:chgData name="Benjamin Payne" userId="S::benpayne@umbc.edu::b61ff11c-ba68-49af-b001-f9f234a6aca3" providerId="AD" clId="Web-{4A13CD26-DAAC-DED1-9472-7732AD54DF4F}" dt="2018-12-23T19:37:51.783" v="103" actId="1076"/>
        <pc:sldMkLst>
          <pc:docMk/>
          <pc:sldMk cId="3638516464" sldId="258"/>
        </pc:sldMkLst>
        <pc:spChg chg="mod">
          <ac:chgData name="Benjamin Payne" userId="S::benpayne@umbc.edu::b61ff11c-ba68-49af-b001-f9f234a6aca3" providerId="AD" clId="Web-{4A13CD26-DAAC-DED1-9472-7732AD54DF4F}" dt="2018-12-23T19:37:51.783" v="103" actId="1076"/>
          <ac:spMkLst>
            <pc:docMk/>
            <pc:sldMk cId="3638516464" sldId="258"/>
            <ac:spMk id="3" creationId="{C9592A17-C0D4-468F-AD2B-FB8CE21AC6D5}"/>
          </ac:spMkLst>
        </pc:spChg>
      </pc:sldChg>
      <pc:sldChg chg="modSp">
        <pc:chgData name="Benjamin Payne" userId="S::benpayne@umbc.edu::b61ff11c-ba68-49af-b001-f9f234a6aca3" providerId="AD" clId="Web-{4A13CD26-DAAC-DED1-9472-7732AD54DF4F}" dt="2018-12-23T19:39:07.580" v="183" actId="20577"/>
        <pc:sldMkLst>
          <pc:docMk/>
          <pc:sldMk cId="1316053804" sldId="283"/>
        </pc:sldMkLst>
        <pc:spChg chg="mod">
          <ac:chgData name="Benjamin Payne" userId="S::benpayne@umbc.edu::b61ff11c-ba68-49af-b001-f9f234a6aca3" providerId="AD" clId="Web-{4A13CD26-DAAC-DED1-9472-7732AD54DF4F}" dt="2018-12-23T19:38:43.408" v="151" actId="20577"/>
          <ac:spMkLst>
            <pc:docMk/>
            <pc:sldMk cId="1316053804" sldId="283"/>
            <ac:spMk id="3" creationId="{E99E1B89-FFE2-4D51-8F92-85A774213868}"/>
          </ac:spMkLst>
        </pc:spChg>
        <pc:spChg chg="mod">
          <ac:chgData name="Benjamin Payne" userId="S::benpayne@umbc.edu::b61ff11c-ba68-49af-b001-f9f234a6aca3" providerId="AD" clId="Web-{4A13CD26-DAAC-DED1-9472-7732AD54DF4F}" dt="2018-12-23T19:39:07.580" v="183" actId="20577"/>
          <ac:spMkLst>
            <pc:docMk/>
            <pc:sldMk cId="1316053804" sldId="283"/>
            <ac:spMk id="4" creationId="{247099E7-9E25-484C-95AE-6B82A119B5B0}"/>
          </ac:spMkLst>
        </pc:spChg>
      </pc:sldChg>
      <pc:sldChg chg="modSp">
        <pc:chgData name="Benjamin Payne" userId="S::benpayne@umbc.edu::b61ff11c-ba68-49af-b001-f9f234a6aca3" providerId="AD" clId="Web-{4A13CD26-DAAC-DED1-9472-7732AD54DF4F}" dt="2018-12-23T19:38:16.017" v="110" actId="20577"/>
        <pc:sldMkLst>
          <pc:docMk/>
          <pc:sldMk cId="2921916629" sldId="306"/>
        </pc:sldMkLst>
        <pc:spChg chg="mod">
          <ac:chgData name="Benjamin Payne" userId="S::benpayne@umbc.edu::b61ff11c-ba68-49af-b001-f9f234a6aca3" providerId="AD" clId="Web-{4A13CD26-DAAC-DED1-9472-7732AD54DF4F}" dt="2018-12-23T19:38:16.017" v="110" actId="20577"/>
          <ac:spMkLst>
            <pc:docMk/>
            <pc:sldMk cId="2921916629" sldId="306"/>
            <ac:spMk id="4" creationId="{08DDA111-E80E-4A60-BCDC-73173D1B1EB0}"/>
          </ac:spMkLst>
        </pc:spChg>
      </pc:sldChg>
      <pc:sldChg chg="modSp">
        <pc:chgData name="Benjamin Payne" userId="S::benpayne@umbc.edu::b61ff11c-ba68-49af-b001-f9f234a6aca3" providerId="AD" clId="Web-{4A13CD26-DAAC-DED1-9472-7732AD54DF4F}" dt="2018-12-23T19:35:56.719" v="51" actId="20577"/>
        <pc:sldMkLst>
          <pc:docMk/>
          <pc:sldMk cId="2495309127" sldId="317"/>
        </pc:sldMkLst>
        <pc:spChg chg="mod">
          <ac:chgData name="Benjamin Payne" userId="S::benpayne@umbc.edu::b61ff11c-ba68-49af-b001-f9f234a6aca3" providerId="AD" clId="Web-{4A13CD26-DAAC-DED1-9472-7732AD54DF4F}" dt="2018-12-23T19:35:56.719" v="51" actId="20577"/>
          <ac:spMkLst>
            <pc:docMk/>
            <pc:sldMk cId="2495309127" sldId="317"/>
            <ac:spMk id="4" creationId="{D887C6DA-BB58-44EE-A8FD-D95576C3C62F}"/>
          </ac:spMkLst>
        </pc:spChg>
      </pc:sldChg>
      <pc:sldChg chg="modSp add replId">
        <pc:chgData name="Benjamin Payne" userId="S::benpayne@umbc.edu::b61ff11c-ba68-49af-b001-f9f234a6aca3" providerId="AD" clId="Web-{4A13CD26-DAAC-DED1-9472-7732AD54DF4F}" dt="2018-12-23T19:36:37.063" v="82" actId="20577"/>
        <pc:sldMkLst>
          <pc:docMk/>
          <pc:sldMk cId="3144882362" sldId="341"/>
        </pc:sldMkLst>
        <pc:spChg chg="mod">
          <ac:chgData name="Benjamin Payne" userId="S::benpayne@umbc.edu::b61ff11c-ba68-49af-b001-f9f234a6aca3" providerId="AD" clId="Web-{4A13CD26-DAAC-DED1-9472-7732AD54DF4F}" dt="2018-12-23T19:36:37.063" v="82" actId="20577"/>
          <ac:spMkLst>
            <pc:docMk/>
            <pc:sldMk cId="3144882362" sldId="341"/>
            <ac:spMk id="4" creationId="{D887C6DA-BB58-44EE-A8FD-D95576C3C62F}"/>
          </ac:spMkLst>
        </pc:spChg>
      </pc:sldChg>
      <pc:sldChg chg="addSp modSp new mod setBg">
        <pc:chgData name="Benjamin Payne" userId="S::benpayne@umbc.edu::b61ff11c-ba68-49af-b001-f9f234a6aca3" providerId="AD" clId="Web-{4A13CD26-DAAC-DED1-9472-7732AD54DF4F}" dt="2018-12-23T19:37:07.672" v="94" actId="20577"/>
        <pc:sldMkLst>
          <pc:docMk/>
          <pc:sldMk cId="4195706628" sldId="342"/>
        </pc:sldMkLst>
        <pc:spChg chg="mod">
          <ac:chgData name="Benjamin Payne" userId="S::benpayne@umbc.edu::b61ff11c-ba68-49af-b001-f9f234a6aca3" providerId="AD" clId="Web-{4A13CD26-DAAC-DED1-9472-7732AD54DF4F}" dt="2018-12-23T19:37:03.469" v="89" actId="20577"/>
          <ac:spMkLst>
            <pc:docMk/>
            <pc:sldMk cId="4195706628" sldId="342"/>
            <ac:spMk id="2" creationId="{75BE99CE-BDB3-4796-AFF7-E45FFF3AF747}"/>
          </ac:spMkLst>
        </pc:spChg>
        <pc:spChg chg="mod">
          <ac:chgData name="Benjamin Payne" userId="S::benpayne@umbc.edu::b61ff11c-ba68-49af-b001-f9f234a6aca3" providerId="AD" clId="Web-{4A13CD26-DAAC-DED1-9472-7732AD54DF4F}" dt="2018-12-23T19:37:07.672" v="94" actId="20577"/>
          <ac:spMkLst>
            <pc:docMk/>
            <pc:sldMk cId="4195706628" sldId="342"/>
            <ac:spMk id="3" creationId="{81C0DFA0-BCCA-46E1-A6E7-84DA8994EBDB}"/>
          </ac:spMkLst>
        </pc:spChg>
        <pc:spChg chg="add">
          <ac:chgData name="Benjamin Payne" userId="S::benpayne@umbc.edu::b61ff11c-ba68-49af-b001-f9f234a6aca3" providerId="AD" clId="Web-{4A13CD26-DAAC-DED1-9472-7732AD54DF4F}" dt="2018-12-23T19:36:58.813" v="86"/>
          <ac:spMkLst>
            <pc:docMk/>
            <pc:sldMk cId="4195706628" sldId="342"/>
            <ac:spMk id="8" creationId="{3B854194-185D-494D-905C-7C7CB2E30F6E}"/>
          </ac:spMkLst>
        </pc:spChg>
        <pc:spChg chg="add">
          <ac:chgData name="Benjamin Payne" userId="S::benpayne@umbc.edu::b61ff11c-ba68-49af-b001-f9f234a6aca3" providerId="AD" clId="Web-{4A13CD26-DAAC-DED1-9472-7732AD54DF4F}" dt="2018-12-23T19:36:58.813" v="86"/>
          <ac:spMkLst>
            <pc:docMk/>
            <pc:sldMk cId="4195706628" sldId="342"/>
            <ac:spMk id="10" creationId="{B4F5FA0D-0104-4987-8241-EFF7C85B88DE}"/>
          </ac:spMkLst>
        </pc:spChg>
        <pc:picChg chg="add">
          <ac:chgData name="Benjamin Payne" userId="S::benpayne@umbc.edu::b61ff11c-ba68-49af-b001-f9f234a6aca3" providerId="AD" clId="Web-{4A13CD26-DAAC-DED1-9472-7732AD54DF4F}" dt="2018-12-23T19:36:58.813" v="86"/>
          <ac:picMkLst>
            <pc:docMk/>
            <pc:sldMk cId="4195706628" sldId="342"/>
            <ac:picMk id="12" creationId="{2897127E-6CEF-446C-BE87-93B7C46E49D1}"/>
          </ac:picMkLst>
        </pc:picChg>
      </pc:sldChg>
      <pc:sldChg chg="addSp modSp new mod setBg">
        <pc:chgData name="Benjamin Payne" userId="S::benpayne@umbc.edu::b61ff11c-ba68-49af-b001-f9f234a6aca3" providerId="AD" clId="Web-{4A13CD26-DAAC-DED1-9472-7732AD54DF4F}" dt="2018-12-23T19:40:13.205" v="218" actId="20577"/>
        <pc:sldMkLst>
          <pc:docMk/>
          <pc:sldMk cId="589989171" sldId="343"/>
        </pc:sldMkLst>
        <pc:spChg chg="mod">
          <ac:chgData name="Benjamin Payne" userId="S::benpayne@umbc.edu::b61ff11c-ba68-49af-b001-f9f234a6aca3" providerId="AD" clId="Web-{4A13CD26-DAAC-DED1-9472-7732AD54DF4F}" dt="2018-12-23T19:40:03.752" v="195" actId="20577"/>
          <ac:spMkLst>
            <pc:docMk/>
            <pc:sldMk cId="589989171" sldId="343"/>
            <ac:spMk id="2" creationId="{D27D3CF1-F7DE-4BF9-9E57-48DD93EE6445}"/>
          </ac:spMkLst>
        </pc:spChg>
        <pc:spChg chg="mod">
          <ac:chgData name="Benjamin Payne" userId="S::benpayne@umbc.edu::b61ff11c-ba68-49af-b001-f9f234a6aca3" providerId="AD" clId="Web-{4A13CD26-DAAC-DED1-9472-7732AD54DF4F}" dt="2018-12-23T19:40:13.205" v="218" actId="20577"/>
          <ac:spMkLst>
            <pc:docMk/>
            <pc:sldMk cId="589989171" sldId="343"/>
            <ac:spMk id="3" creationId="{9EA39946-C6D3-43D1-BEEA-A6F81A1E27AB}"/>
          </ac:spMkLst>
        </pc:spChg>
        <pc:spChg chg="add">
          <ac:chgData name="Benjamin Payne" userId="S::benpayne@umbc.edu::b61ff11c-ba68-49af-b001-f9f234a6aca3" providerId="AD" clId="Web-{4A13CD26-DAAC-DED1-9472-7732AD54DF4F}" dt="2018-12-23T19:39:56.378" v="186"/>
          <ac:spMkLst>
            <pc:docMk/>
            <pc:sldMk cId="589989171" sldId="343"/>
            <ac:spMk id="8" creationId="{3B854194-185D-494D-905C-7C7CB2E30F6E}"/>
          </ac:spMkLst>
        </pc:spChg>
        <pc:spChg chg="add">
          <ac:chgData name="Benjamin Payne" userId="S::benpayne@umbc.edu::b61ff11c-ba68-49af-b001-f9f234a6aca3" providerId="AD" clId="Web-{4A13CD26-DAAC-DED1-9472-7732AD54DF4F}" dt="2018-12-23T19:39:56.378" v="186"/>
          <ac:spMkLst>
            <pc:docMk/>
            <pc:sldMk cId="589989171" sldId="343"/>
            <ac:spMk id="10" creationId="{B4F5FA0D-0104-4987-8241-EFF7C85B88DE}"/>
          </ac:spMkLst>
        </pc:spChg>
        <pc:picChg chg="add">
          <ac:chgData name="Benjamin Payne" userId="S::benpayne@umbc.edu::b61ff11c-ba68-49af-b001-f9f234a6aca3" providerId="AD" clId="Web-{4A13CD26-DAAC-DED1-9472-7732AD54DF4F}" dt="2018-12-23T19:39:56.378" v="186"/>
          <ac:picMkLst>
            <pc:docMk/>
            <pc:sldMk cId="589989171" sldId="343"/>
            <ac:picMk id="12" creationId="{2897127E-6CEF-446C-BE87-93B7C46E49D1}"/>
          </ac:picMkLst>
        </pc:picChg>
      </pc:sldChg>
    </pc:docChg>
  </pc:docChgLst>
  <pc:docChgLst>
    <pc:chgData name="Benjamin Payne" userId="S::benpayne@umbc.edu::b61ff11c-ba68-49af-b001-f9f234a6aca3" providerId="AD" clId="Web-{3A2FC53D-9D0E-96BE-8B45-063D6B592CC0}"/>
    <pc:docChg chg="addSld delSld modSld">
      <pc:chgData name="Benjamin Payne" userId="S::benpayne@umbc.edu::b61ff11c-ba68-49af-b001-f9f234a6aca3" providerId="AD" clId="Web-{3A2FC53D-9D0E-96BE-8B45-063D6B592CC0}" dt="2019-08-28T22:07:09.271" v="390" actId="14100"/>
      <pc:docMkLst>
        <pc:docMk/>
      </pc:docMkLst>
      <pc:sldChg chg="modSp">
        <pc:chgData name="Benjamin Payne" userId="S::benpayne@umbc.edu::b61ff11c-ba68-49af-b001-f9f234a6aca3" providerId="AD" clId="Web-{3A2FC53D-9D0E-96BE-8B45-063D6B592CC0}" dt="2019-08-28T21:57:56.299" v="127" actId="1076"/>
        <pc:sldMkLst>
          <pc:docMk/>
          <pc:sldMk cId="1847525645" sldId="257"/>
        </pc:sldMkLst>
        <pc:picChg chg="mod">
          <ac:chgData name="Benjamin Payne" userId="S::benpayne@umbc.edu::b61ff11c-ba68-49af-b001-f9f234a6aca3" providerId="AD" clId="Web-{3A2FC53D-9D0E-96BE-8B45-063D6B592CC0}" dt="2019-08-28T21:57:56.299" v="127" actId="1076"/>
          <ac:picMkLst>
            <pc:docMk/>
            <pc:sldMk cId="1847525645" sldId="257"/>
            <ac:picMk id="4" creationId="{8FE2A725-2280-436A-BA03-64C2BAB3FB98}"/>
          </ac:picMkLst>
        </pc:picChg>
      </pc:sldChg>
      <pc:sldChg chg="modSp">
        <pc:chgData name="Benjamin Payne" userId="S::benpayne@umbc.edu::b61ff11c-ba68-49af-b001-f9f234a6aca3" providerId="AD" clId="Web-{3A2FC53D-9D0E-96BE-8B45-063D6B592CC0}" dt="2019-08-28T21:56:09.014" v="106" actId="688"/>
        <pc:sldMkLst>
          <pc:docMk/>
          <pc:sldMk cId="3638516464" sldId="258"/>
        </pc:sldMkLst>
        <pc:spChg chg="mod">
          <ac:chgData name="Benjamin Payne" userId="S::benpayne@umbc.edu::b61ff11c-ba68-49af-b001-f9f234a6aca3" providerId="AD" clId="Web-{3A2FC53D-9D0E-96BE-8B45-063D6B592CC0}" dt="2019-08-28T21:56:09.014" v="106" actId="688"/>
          <ac:spMkLst>
            <pc:docMk/>
            <pc:sldMk cId="3638516464" sldId="258"/>
            <ac:spMk id="2" creationId="{27401C99-1987-4DDA-9BD8-C47A4874380D}"/>
          </ac:spMkLst>
        </pc:spChg>
      </pc:sldChg>
      <pc:sldChg chg="modSp">
        <pc:chgData name="Benjamin Payne" userId="S::benpayne@umbc.edu::b61ff11c-ba68-49af-b001-f9f234a6aca3" providerId="AD" clId="Web-{3A2FC53D-9D0E-96BE-8B45-063D6B592CC0}" dt="2019-08-28T22:00:51.477" v="238" actId="20577"/>
        <pc:sldMkLst>
          <pc:docMk/>
          <pc:sldMk cId="3690999722" sldId="266"/>
        </pc:sldMkLst>
        <pc:spChg chg="mod">
          <ac:chgData name="Benjamin Payne" userId="S::benpayne@umbc.edu::b61ff11c-ba68-49af-b001-f9f234a6aca3" providerId="AD" clId="Web-{3A2FC53D-9D0E-96BE-8B45-063D6B592CC0}" dt="2019-08-28T22:00:51.477" v="238" actId="20577"/>
          <ac:spMkLst>
            <pc:docMk/>
            <pc:sldMk cId="3690999722" sldId="266"/>
            <ac:spMk id="3" creationId="{443C0148-BD26-4777-A844-9E0366AD5D49}"/>
          </ac:spMkLst>
        </pc:spChg>
      </pc:sldChg>
      <pc:sldChg chg="addSp modSp">
        <pc:chgData name="Benjamin Payne" userId="S::benpayne@umbc.edu::b61ff11c-ba68-49af-b001-f9f234a6aca3" providerId="AD" clId="Web-{3A2FC53D-9D0E-96BE-8B45-063D6B592CC0}" dt="2019-08-28T22:03:41.623" v="342" actId="14100"/>
        <pc:sldMkLst>
          <pc:docMk/>
          <pc:sldMk cId="900156501" sldId="267"/>
        </pc:sldMkLst>
        <pc:spChg chg="add mod">
          <ac:chgData name="Benjamin Payne" userId="S::benpayne@umbc.edu::b61ff11c-ba68-49af-b001-f9f234a6aca3" providerId="AD" clId="Web-{3A2FC53D-9D0E-96BE-8B45-063D6B592CC0}" dt="2019-08-28T22:03:41.623" v="342" actId="14100"/>
          <ac:spMkLst>
            <pc:docMk/>
            <pc:sldMk cId="900156501" sldId="267"/>
            <ac:spMk id="7" creationId="{F82835B7-E224-4F30-8C39-F6BDDF3D1EFE}"/>
          </ac:spMkLst>
        </pc:spChg>
      </pc:sldChg>
      <pc:sldChg chg="modSp">
        <pc:chgData name="Benjamin Payne" userId="S::benpayne@umbc.edu::b61ff11c-ba68-49af-b001-f9f234a6aca3" providerId="AD" clId="Web-{3A2FC53D-9D0E-96BE-8B45-063D6B592CC0}" dt="2019-08-28T21:56:50.797" v="125" actId="20577"/>
        <pc:sldMkLst>
          <pc:docMk/>
          <pc:sldMk cId="3915717569" sldId="282"/>
        </pc:sldMkLst>
        <pc:spChg chg="mod">
          <ac:chgData name="Benjamin Payne" userId="S::benpayne@umbc.edu::b61ff11c-ba68-49af-b001-f9f234a6aca3" providerId="AD" clId="Web-{3A2FC53D-9D0E-96BE-8B45-063D6B592CC0}" dt="2019-08-28T21:56:50.797" v="125" actId="20577"/>
          <ac:spMkLst>
            <pc:docMk/>
            <pc:sldMk cId="3915717569" sldId="282"/>
            <ac:spMk id="3" creationId="{DC5B9FEB-0F53-4009-8F02-028EFF58FE0B}"/>
          </ac:spMkLst>
        </pc:spChg>
      </pc:sldChg>
      <pc:sldChg chg="modSp">
        <pc:chgData name="Benjamin Payne" userId="S::benpayne@umbc.edu::b61ff11c-ba68-49af-b001-f9f234a6aca3" providerId="AD" clId="Web-{3A2FC53D-9D0E-96BE-8B45-063D6B592CC0}" dt="2019-08-28T22:02:42.824" v="245" actId="14100"/>
        <pc:sldMkLst>
          <pc:docMk/>
          <pc:sldMk cId="3550033117" sldId="298"/>
        </pc:sldMkLst>
        <pc:spChg chg="mod">
          <ac:chgData name="Benjamin Payne" userId="S::benpayne@umbc.edu::b61ff11c-ba68-49af-b001-f9f234a6aca3" providerId="AD" clId="Web-{3A2FC53D-9D0E-96BE-8B45-063D6B592CC0}" dt="2019-08-28T22:02:42.824" v="245" actId="14100"/>
          <ac:spMkLst>
            <pc:docMk/>
            <pc:sldMk cId="3550033117" sldId="298"/>
            <ac:spMk id="3" creationId="{F7F58297-3BE8-455D-A615-B8EC2363B45C}"/>
          </ac:spMkLst>
        </pc:spChg>
      </pc:sldChg>
      <pc:sldChg chg="modSp">
        <pc:chgData name="Benjamin Payne" userId="S::benpayne@umbc.edu::b61ff11c-ba68-49af-b001-f9f234a6aca3" providerId="AD" clId="Web-{3A2FC53D-9D0E-96BE-8B45-063D6B592CC0}" dt="2019-08-28T22:07:09.271" v="390" actId="14100"/>
        <pc:sldMkLst>
          <pc:docMk/>
          <pc:sldMk cId="4097117966" sldId="312"/>
        </pc:sldMkLst>
        <pc:spChg chg="mod">
          <ac:chgData name="Benjamin Payne" userId="S::benpayne@umbc.edu::b61ff11c-ba68-49af-b001-f9f234a6aca3" providerId="AD" clId="Web-{3A2FC53D-9D0E-96BE-8B45-063D6B592CC0}" dt="2019-08-28T22:07:09.271" v="390" actId="14100"/>
          <ac:spMkLst>
            <pc:docMk/>
            <pc:sldMk cId="4097117966" sldId="312"/>
            <ac:spMk id="3" creationId="{E1055E2D-A790-4304-A1AC-1698727C2BF2}"/>
          </ac:spMkLst>
        </pc:spChg>
      </pc:sldChg>
      <pc:sldChg chg="modSp">
        <pc:chgData name="Benjamin Payne" userId="S::benpayne@umbc.edu::b61ff11c-ba68-49af-b001-f9f234a6aca3" providerId="AD" clId="Web-{3A2FC53D-9D0E-96BE-8B45-063D6B592CC0}" dt="2019-08-28T21:54:34.465" v="72" actId="20577"/>
        <pc:sldMkLst>
          <pc:docMk/>
          <pc:sldMk cId="2495309127" sldId="317"/>
        </pc:sldMkLst>
        <pc:spChg chg="mod">
          <ac:chgData name="Benjamin Payne" userId="S::benpayne@umbc.edu::b61ff11c-ba68-49af-b001-f9f234a6aca3" providerId="AD" clId="Web-{3A2FC53D-9D0E-96BE-8B45-063D6B592CC0}" dt="2019-08-28T21:53:49.947" v="35" actId="20577"/>
          <ac:spMkLst>
            <pc:docMk/>
            <pc:sldMk cId="2495309127" sldId="317"/>
            <ac:spMk id="2" creationId="{9BEB731C-8C83-4689-BECF-EE0CF0C5AEF3}"/>
          </ac:spMkLst>
        </pc:spChg>
        <pc:spChg chg="mod">
          <ac:chgData name="Benjamin Payne" userId="S::benpayne@umbc.edu::b61ff11c-ba68-49af-b001-f9f234a6aca3" providerId="AD" clId="Web-{3A2FC53D-9D0E-96BE-8B45-063D6B592CC0}" dt="2019-08-28T21:54:34.465" v="72" actId="20577"/>
          <ac:spMkLst>
            <pc:docMk/>
            <pc:sldMk cId="2495309127" sldId="317"/>
            <ac:spMk id="3" creationId="{AD836B87-E71A-433C-94AC-19BC9FA22FBD}"/>
          </ac:spMkLst>
        </pc:spChg>
        <pc:spChg chg="mod">
          <ac:chgData name="Benjamin Payne" userId="S::benpayne@umbc.edu::b61ff11c-ba68-49af-b001-f9f234a6aca3" providerId="AD" clId="Web-{3A2FC53D-9D0E-96BE-8B45-063D6B592CC0}" dt="2019-08-28T21:53:55.557" v="39" actId="20577"/>
          <ac:spMkLst>
            <pc:docMk/>
            <pc:sldMk cId="2495309127" sldId="317"/>
            <ac:spMk id="5" creationId="{ABADC5BD-9602-4132-9645-BC6CAA7BB7E3}"/>
          </ac:spMkLst>
        </pc:spChg>
        <pc:spChg chg="mod">
          <ac:chgData name="Benjamin Payne" userId="S::benpayne@umbc.edu::b61ff11c-ba68-49af-b001-f9f234a6aca3" providerId="AD" clId="Web-{3A2FC53D-9D0E-96BE-8B45-063D6B592CC0}" dt="2019-08-28T21:54:00.635" v="43" actId="20577"/>
          <ac:spMkLst>
            <pc:docMk/>
            <pc:sldMk cId="2495309127" sldId="317"/>
            <ac:spMk id="6" creationId="{D13C2841-0176-416D-970C-AFEFD1C9CC56}"/>
          </ac:spMkLst>
        </pc:spChg>
      </pc:sldChg>
      <pc:sldChg chg="addSp delSp modSp del">
        <pc:chgData name="Benjamin Payne" userId="S::benpayne@umbc.edu::b61ff11c-ba68-49af-b001-f9f234a6aca3" providerId="AD" clId="Web-{3A2FC53D-9D0E-96BE-8B45-063D6B592CC0}" dt="2019-08-28T21:55:29.716" v="83"/>
        <pc:sldMkLst>
          <pc:docMk/>
          <pc:sldMk cId="3144882362" sldId="341"/>
        </pc:sldMkLst>
        <pc:spChg chg="del">
          <ac:chgData name="Benjamin Payne" userId="S::benpayne@umbc.edu::b61ff11c-ba68-49af-b001-f9f234a6aca3" providerId="AD" clId="Web-{3A2FC53D-9D0E-96BE-8B45-063D6B592CC0}" dt="2019-08-28T21:55:16.060" v="78"/>
          <ac:spMkLst>
            <pc:docMk/>
            <pc:sldMk cId="3144882362" sldId="341"/>
            <ac:spMk id="2" creationId="{9BEB731C-8C83-4689-BECF-EE0CF0C5AEF3}"/>
          </ac:spMkLst>
        </pc:spChg>
        <pc:spChg chg="del">
          <ac:chgData name="Benjamin Payne" userId="S::benpayne@umbc.edu::b61ff11c-ba68-49af-b001-f9f234a6aca3" providerId="AD" clId="Web-{3A2FC53D-9D0E-96BE-8B45-063D6B592CC0}" dt="2019-08-28T21:55:22.138" v="80"/>
          <ac:spMkLst>
            <pc:docMk/>
            <pc:sldMk cId="3144882362" sldId="341"/>
            <ac:spMk id="4" creationId="{D887C6DA-BB58-44EE-A8FD-D95576C3C62F}"/>
          </ac:spMkLst>
        </pc:spChg>
        <pc:spChg chg="del">
          <ac:chgData name="Benjamin Payne" userId="S::benpayne@umbc.edu::b61ff11c-ba68-49af-b001-f9f234a6aca3" providerId="AD" clId="Web-{3A2FC53D-9D0E-96BE-8B45-063D6B592CC0}" dt="2019-08-28T21:55:22.138" v="79"/>
          <ac:spMkLst>
            <pc:docMk/>
            <pc:sldMk cId="3144882362" sldId="341"/>
            <ac:spMk id="5" creationId="{D1DB410A-1BF4-40C2-8013-B62F5ACCC6C4}"/>
          </ac:spMkLst>
        </pc:spChg>
        <pc:spChg chg="add mod">
          <ac:chgData name="Benjamin Payne" userId="S::benpayne@umbc.edu::b61ff11c-ba68-49af-b001-f9f234a6aca3" providerId="AD" clId="Web-{3A2FC53D-9D0E-96BE-8B45-063D6B592CC0}" dt="2019-08-28T21:55:16.060" v="78"/>
          <ac:spMkLst>
            <pc:docMk/>
            <pc:sldMk cId="3144882362" sldId="341"/>
            <ac:spMk id="7" creationId="{A956C85C-FAF4-46B8-8BC4-C2B319F3D578}"/>
          </ac:spMkLst>
        </pc:spChg>
      </pc:sldChg>
      <pc:sldChg chg="modSp">
        <pc:chgData name="Benjamin Payne" userId="S::benpayne@umbc.edu::b61ff11c-ba68-49af-b001-f9f234a6aca3" providerId="AD" clId="Web-{3A2FC53D-9D0E-96BE-8B45-063D6B592CC0}" dt="2019-08-28T21:52:46.336" v="19" actId="1076"/>
        <pc:sldMkLst>
          <pc:docMk/>
          <pc:sldMk cId="597305950" sldId="363"/>
        </pc:sldMkLst>
        <pc:spChg chg="mod">
          <ac:chgData name="Benjamin Payne" userId="S::benpayne@umbc.edu::b61ff11c-ba68-49af-b001-f9f234a6aca3" providerId="AD" clId="Web-{3A2FC53D-9D0E-96BE-8B45-063D6B592CC0}" dt="2019-08-28T21:52:44.445" v="17" actId="20577"/>
          <ac:spMkLst>
            <pc:docMk/>
            <pc:sldMk cId="597305950" sldId="363"/>
            <ac:spMk id="2" creationId="{13CB3CCB-46E3-4270-9CF3-05D3987EB192}"/>
          </ac:spMkLst>
        </pc:spChg>
        <pc:spChg chg="mod">
          <ac:chgData name="Benjamin Payne" userId="S::benpayne@umbc.edu::b61ff11c-ba68-49af-b001-f9f234a6aca3" providerId="AD" clId="Web-{3A2FC53D-9D0E-96BE-8B45-063D6B592CC0}" dt="2019-08-28T21:52:46.336" v="19" actId="1076"/>
          <ac:spMkLst>
            <pc:docMk/>
            <pc:sldMk cId="597305950" sldId="363"/>
            <ac:spMk id="5" creationId="{E9F2BCCC-6E1F-492F-AE3F-3C11E53A1E23}"/>
          </ac:spMkLst>
        </pc:spChg>
      </pc:sldChg>
      <pc:sldChg chg="addSp delSp add replId">
        <pc:chgData name="Benjamin Payne" userId="S::benpayne@umbc.edu::b61ff11c-ba68-49af-b001-f9f234a6aca3" providerId="AD" clId="Web-{3A2FC53D-9D0E-96BE-8B45-063D6B592CC0}" dt="2019-08-28T21:55:26.857" v="82"/>
        <pc:sldMkLst>
          <pc:docMk/>
          <pc:sldMk cId="1266321848" sldId="364"/>
        </pc:sldMkLst>
        <pc:spChg chg="del">
          <ac:chgData name="Benjamin Payne" userId="S::benpayne@umbc.edu::b61ff11c-ba68-49af-b001-f9f234a6aca3" providerId="AD" clId="Web-{3A2FC53D-9D0E-96BE-8B45-063D6B592CC0}" dt="2019-08-28T21:55:10.216" v="77"/>
          <ac:spMkLst>
            <pc:docMk/>
            <pc:sldMk cId="1266321848" sldId="364"/>
            <ac:spMk id="4" creationId="{D887C6DA-BB58-44EE-A8FD-D95576C3C62F}"/>
          </ac:spMkLst>
        </pc:spChg>
        <pc:spChg chg="del">
          <ac:chgData name="Benjamin Payne" userId="S::benpayne@umbc.edu::b61ff11c-ba68-49af-b001-f9f234a6aca3" providerId="AD" clId="Web-{3A2FC53D-9D0E-96BE-8B45-063D6B592CC0}" dt="2019-08-28T21:55:26.857" v="82"/>
          <ac:spMkLst>
            <pc:docMk/>
            <pc:sldMk cId="1266321848" sldId="364"/>
            <ac:spMk id="5" creationId="{ABADC5BD-9602-4132-9645-BC6CAA7BB7E3}"/>
          </ac:spMkLst>
        </pc:spChg>
        <pc:spChg chg="del">
          <ac:chgData name="Benjamin Payne" userId="S::benpayne@umbc.edu::b61ff11c-ba68-49af-b001-f9f234a6aca3" providerId="AD" clId="Web-{3A2FC53D-9D0E-96BE-8B45-063D6B592CC0}" dt="2019-08-28T21:55:06.341" v="76"/>
          <ac:spMkLst>
            <pc:docMk/>
            <pc:sldMk cId="1266321848" sldId="364"/>
            <ac:spMk id="6" creationId="{D13C2841-0176-416D-970C-AFEFD1C9CC56}"/>
          </ac:spMkLst>
        </pc:spChg>
        <pc:spChg chg="add">
          <ac:chgData name="Benjamin Payne" userId="S::benpayne@umbc.edu::b61ff11c-ba68-49af-b001-f9f234a6aca3" providerId="AD" clId="Web-{3A2FC53D-9D0E-96BE-8B45-063D6B592CC0}" dt="2019-08-28T21:55:24.013" v="81"/>
          <ac:spMkLst>
            <pc:docMk/>
            <pc:sldMk cId="1266321848" sldId="364"/>
            <ac:spMk id="7" creationId="{CD706BC4-7A8C-45B7-A456-C8AA0B2E1CA5}"/>
          </ac:spMkLst>
        </pc:spChg>
        <pc:spChg chg="add">
          <ac:chgData name="Benjamin Payne" userId="S::benpayne@umbc.edu::b61ff11c-ba68-49af-b001-f9f234a6aca3" providerId="AD" clId="Web-{3A2FC53D-9D0E-96BE-8B45-063D6B592CC0}" dt="2019-08-28T21:55:24.013" v="81"/>
          <ac:spMkLst>
            <pc:docMk/>
            <pc:sldMk cId="1266321848" sldId="364"/>
            <ac:spMk id="8" creationId="{1D44D8C3-F887-47BE-90E3-EA7CDA6556D8}"/>
          </ac:spMkLst>
        </pc:spChg>
      </pc:sldChg>
    </pc:docChg>
  </pc:docChgLst>
  <pc:docChgLst>
    <pc:chgData name="Benjamin Payne" userId="S::benpayne@umbc.edu::b61ff11c-ba68-49af-b001-f9f234a6aca3" providerId="AD" clId="Web-{B0E64D2C-F1AA-A875-2BFB-280E14DA2DA3}"/>
    <pc:docChg chg="modSld">
      <pc:chgData name="Benjamin Payne" userId="S::benpayne@umbc.edu::b61ff11c-ba68-49af-b001-f9f234a6aca3" providerId="AD" clId="Web-{B0E64D2C-F1AA-A875-2BFB-280E14DA2DA3}" dt="2018-08-24T11:48:25.412" v="17" actId="20577"/>
      <pc:docMkLst>
        <pc:docMk/>
      </pc:docMkLst>
      <pc:sldChg chg="addSp modSp">
        <pc:chgData name="Benjamin Payne" userId="S::benpayne@umbc.edu::b61ff11c-ba68-49af-b001-f9f234a6aca3" providerId="AD" clId="Web-{B0E64D2C-F1AA-A875-2BFB-280E14DA2DA3}" dt="2018-08-24T11:48:25.412" v="16" actId="20577"/>
        <pc:sldMkLst>
          <pc:docMk/>
          <pc:sldMk cId="2348569640" sldId="278"/>
        </pc:sldMkLst>
        <pc:spChg chg="add mod">
          <ac:chgData name="Benjamin Payne" userId="S::benpayne@umbc.edu::b61ff11c-ba68-49af-b001-f9f234a6aca3" providerId="AD" clId="Web-{B0E64D2C-F1AA-A875-2BFB-280E14DA2DA3}" dt="2018-08-24T11:48:25.412" v="16" actId="20577"/>
          <ac:spMkLst>
            <pc:docMk/>
            <pc:sldMk cId="2348569640" sldId="278"/>
            <ac:spMk id="4" creationId="{FD36BDEC-DE04-4B10-9D65-B87B2F0A7893}"/>
          </ac:spMkLst>
        </pc:spChg>
      </pc:sldChg>
    </pc:docChg>
  </pc:docChgLst>
  <pc:docChgLst>
    <pc:chgData name="Benjamin Payne" userId="S::benpayne@umbc.edu::b61ff11c-ba68-49af-b001-f9f234a6aca3" providerId="AD" clId="Web-{5FBBA0C5-54EF-F706-78D5-8F3A0FA5F19D}"/>
    <pc:docChg chg="modSld">
      <pc:chgData name="Benjamin Payne" userId="S::benpayne@umbc.edu::b61ff11c-ba68-49af-b001-f9f234a6aca3" providerId="AD" clId="Web-{5FBBA0C5-54EF-F706-78D5-8F3A0FA5F19D}" dt="2018-08-24T02:19:15.542" v="2"/>
      <pc:docMkLst>
        <pc:docMk/>
      </pc:docMkLst>
      <pc:sldChg chg="modNotes">
        <pc:chgData name="Benjamin Payne" userId="S::benpayne@umbc.edu::b61ff11c-ba68-49af-b001-f9f234a6aca3" providerId="AD" clId="Web-{5FBBA0C5-54EF-F706-78D5-8F3A0FA5F19D}" dt="2018-08-24T02:19:03.511" v="1"/>
        <pc:sldMkLst>
          <pc:docMk/>
          <pc:sldMk cId="100479238" sldId="325"/>
        </pc:sldMkLst>
      </pc:sldChg>
      <pc:sldChg chg="modNotes">
        <pc:chgData name="Benjamin Payne" userId="S::benpayne@umbc.edu::b61ff11c-ba68-49af-b001-f9f234a6aca3" providerId="AD" clId="Web-{5FBBA0C5-54EF-F706-78D5-8F3A0FA5F19D}" dt="2018-08-24T02:19:15.542" v="2"/>
        <pc:sldMkLst>
          <pc:docMk/>
          <pc:sldMk cId="847801932" sldId="326"/>
        </pc:sldMkLst>
      </pc:sldChg>
    </pc:docChg>
  </pc:docChgLst>
  <pc:docChgLst>
    <pc:chgData name="Benjamin Payne" userId="S::benpayne@umbc.edu::b61ff11c-ba68-49af-b001-f9f234a6aca3" providerId="AD" clId="Web-{B3BFCC27-DCBF-231D-D794-91F7FC4D497F}"/>
    <pc:docChg chg="addSld modSld">
      <pc:chgData name="Benjamin Payne" userId="S::benpayne@umbc.edu::b61ff11c-ba68-49af-b001-f9f234a6aca3" providerId="AD" clId="Web-{B3BFCC27-DCBF-231D-D794-91F7FC4D497F}" dt="2018-12-24T17:51:45.377" v="289" actId="20577"/>
      <pc:docMkLst>
        <pc:docMk/>
      </pc:docMkLst>
      <pc:sldChg chg="modSp">
        <pc:chgData name="Benjamin Payne" userId="S::benpayne@umbc.edu::b61ff11c-ba68-49af-b001-f9f234a6aca3" providerId="AD" clId="Web-{B3BFCC27-DCBF-231D-D794-91F7FC4D497F}" dt="2018-12-24T17:13:22.890" v="2" actId="20577"/>
        <pc:sldMkLst>
          <pc:docMk/>
          <pc:sldMk cId="109857222" sldId="256"/>
        </pc:sldMkLst>
        <pc:spChg chg="mod">
          <ac:chgData name="Benjamin Payne" userId="S::benpayne@umbc.edu::b61ff11c-ba68-49af-b001-f9f234a6aca3" providerId="AD" clId="Web-{B3BFCC27-DCBF-231D-D794-91F7FC4D497F}" dt="2018-12-24T17:13:22.890" v="2" actId="20577"/>
          <ac:spMkLst>
            <pc:docMk/>
            <pc:sldMk cId="109857222" sldId="256"/>
            <ac:spMk id="2" creationId="{00000000-0000-0000-0000-000000000000}"/>
          </ac:spMkLst>
        </pc:spChg>
      </pc:sldChg>
      <pc:sldChg chg="modSp">
        <pc:chgData name="Benjamin Payne" userId="S::benpayne@umbc.edu::b61ff11c-ba68-49af-b001-f9f234a6aca3" providerId="AD" clId="Web-{B3BFCC27-DCBF-231D-D794-91F7FC4D497F}" dt="2018-12-24T17:51:45.377" v="288" actId="20577"/>
        <pc:sldMkLst>
          <pc:docMk/>
          <pc:sldMk cId="2870482583" sldId="280"/>
        </pc:sldMkLst>
        <pc:spChg chg="mod">
          <ac:chgData name="Benjamin Payne" userId="S::benpayne@umbc.edu::b61ff11c-ba68-49af-b001-f9f234a6aca3" providerId="AD" clId="Web-{B3BFCC27-DCBF-231D-D794-91F7FC4D497F}" dt="2018-12-24T17:51:45.377" v="288" actId="20577"/>
          <ac:spMkLst>
            <pc:docMk/>
            <pc:sldMk cId="2870482583" sldId="280"/>
            <ac:spMk id="3" creationId="{6E43066E-04A9-4F34-8B7A-02E8AFC77182}"/>
          </ac:spMkLst>
        </pc:spChg>
      </pc:sldChg>
      <pc:sldChg chg="modSp new">
        <pc:chgData name="Benjamin Payne" userId="S::benpayne@umbc.edu::b61ff11c-ba68-49af-b001-f9f234a6aca3" providerId="AD" clId="Web-{B3BFCC27-DCBF-231D-D794-91F7FC4D497F}" dt="2018-12-24T17:43:34.894" v="143" actId="20577"/>
        <pc:sldMkLst>
          <pc:docMk/>
          <pc:sldMk cId="1135118134" sldId="350"/>
        </pc:sldMkLst>
        <pc:spChg chg="mod">
          <ac:chgData name="Benjamin Payne" userId="S::benpayne@umbc.edu::b61ff11c-ba68-49af-b001-f9f234a6aca3" providerId="AD" clId="Web-{B3BFCC27-DCBF-231D-D794-91F7FC4D497F}" dt="2018-12-24T17:39:14.082" v="25" actId="20577"/>
          <ac:spMkLst>
            <pc:docMk/>
            <pc:sldMk cId="1135118134" sldId="350"/>
            <ac:spMk id="2" creationId="{B7392198-367A-4DD9-AE22-7E31D9FA5AA7}"/>
          </ac:spMkLst>
        </pc:spChg>
        <pc:spChg chg="mod">
          <ac:chgData name="Benjamin Payne" userId="S::benpayne@umbc.edu::b61ff11c-ba68-49af-b001-f9f234a6aca3" providerId="AD" clId="Web-{B3BFCC27-DCBF-231D-D794-91F7FC4D497F}" dt="2018-12-24T17:43:34.894" v="143" actId="20577"/>
          <ac:spMkLst>
            <pc:docMk/>
            <pc:sldMk cId="1135118134" sldId="350"/>
            <ac:spMk id="3" creationId="{50E182B8-E884-438D-95DB-AD593A680C4B}"/>
          </ac:spMkLst>
        </pc:spChg>
      </pc:sldChg>
      <pc:sldChg chg="modSp new">
        <pc:chgData name="Benjamin Payne" userId="S::benpayne@umbc.edu::b61ff11c-ba68-49af-b001-f9f234a6aca3" providerId="AD" clId="Web-{B3BFCC27-DCBF-231D-D794-91F7FC4D497F}" dt="2018-12-24T17:48:53.315" v="285" actId="20577"/>
        <pc:sldMkLst>
          <pc:docMk/>
          <pc:sldMk cId="656775869" sldId="351"/>
        </pc:sldMkLst>
        <pc:spChg chg="mod">
          <ac:chgData name="Benjamin Payne" userId="S::benpayne@umbc.edu::b61ff11c-ba68-49af-b001-f9f234a6aca3" providerId="AD" clId="Web-{B3BFCC27-DCBF-231D-D794-91F7FC4D497F}" dt="2018-12-24T17:43:54.129" v="153" actId="20577"/>
          <ac:spMkLst>
            <pc:docMk/>
            <pc:sldMk cId="656775869" sldId="351"/>
            <ac:spMk id="2" creationId="{50A04531-405C-4B1F-8762-EEDCFD3C7C23}"/>
          </ac:spMkLst>
        </pc:spChg>
        <pc:spChg chg="mod">
          <ac:chgData name="Benjamin Payne" userId="S::benpayne@umbc.edu::b61ff11c-ba68-49af-b001-f9f234a6aca3" providerId="AD" clId="Web-{B3BFCC27-DCBF-231D-D794-91F7FC4D497F}" dt="2018-12-24T17:48:53.315" v="285" actId="20577"/>
          <ac:spMkLst>
            <pc:docMk/>
            <pc:sldMk cId="656775869" sldId="351"/>
            <ac:spMk id="3" creationId="{94B4DE51-11FC-4DF6-8146-836F70360A91}"/>
          </ac:spMkLst>
        </pc:spChg>
      </pc:sldChg>
    </pc:docChg>
  </pc:docChgLst>
  <pc:docChgLst>
    <pc:chgData name="Benjamin Payne" userId="S::benpayne@umbc.edu::b61ff11c-ba68-49af-b001-f9f234a6aca3" providerId="AD" clId="Web-{BDC610D5-C758-0D0B-0B7E-196394D93C45}"/>
    <pc:docChg chg="addSld modSld">
      <pc:chgData name="Benjamin Payne" userId="S::benpayne@umbc.edu::b61ff11c-ba68-49af-b001-f9f234a6aca3" providerId="AD" clId="Web-{BDC610D5-C758-0D0B-0B7E-196394D93C45}" dt="2019-12-27T12:10:59.366" v="437" actId="20577"/>
      <pc:docMkLst>
        <pc:docMk/>
      </pc:docMkLst>
      <pc:sldChg chg="modSp new">
        <pc:chgData name="Benjamin Payne" userId="S::benpayne@umbc.edu::b61ff11c-ba68-49af-b001-f9f234a6aca3" providerId="AD" clId="Web-{BDC610D5-C758-0D0B-0B7E-196394D93C45}" dt="2019-12-27T12:10:59.366" v="436" actId="20577"/>
        <pc:sldMkLst>
          <pc:docMk/>
          <pc:sldMk cId="1377518711" sldId="368"/>
        </pc:sldMkLst>
        <pc:spChg chg="mod">
          <ac:chgData name="Benjamin Payne" userId="S::benpayne@umbc.edu::b61ff11c-ba68-49af-b001-f9f234a6aca3" providerId="AD" clId="Web-{BDC610D5-C758-0D0B-0B7E-196394D93C45}" dt="2019-12-27T12:07:45.658" v="33" actId="20577"/>
          <ac:spMkLst>
            <pc:docMk/>
            <pc:sldMk cId="1377518711" sldId="368"/>
            <ac:spMk id="2" creationId="{2AFDBB9F-B77D-4DAD-9A76-C5972D89381B}"/>
          </ac:spMkLst>
        </pc:spChg>
        <pc:spChg chg="mod">
          <ac:chgData name="Benjamin Payne" userId="S::benpayne@umbc.edu::b61ff11c-ba68-49af-b001-f9f234a6aca3" providerId="AD" clId="Web-{BDC610D5-C758-0D0B-0B7E-196394D93C45}" dt="2019-12-27T12:10:59.366" v="436" actId="20577"/>
          <ac:spMkLst>
            <pc:docMk/>
            <pc:sldMk cId="1377518711" sldId="368"/>
            <ac:spMk id="3" creationId="{737819CF-7AB2-4521-AA27-8F5EBEE320AB}"/>
          </ac:spMkLst>
        </pc:spChg>
      </pc:sldChg>
    </pc:docChg>
  </pc:docChgLst>
  <pc:docChgLst>
    <pc:chgData name="Benjamin Payne" userId="S::benpayne@umbc.edu::b61ff11c-ba68-49af-b001-f9f234a6aca3" providerId="AD" clId="Web-{90728697-CBDA-069F-01AF-583B980AB2BE}"/>
    <pc:docChg chg="modSld">
      <pc:chgData name="Benjamin Payne" userId="S::benpayne@umbc.edu::b61ff11c-ba68-49af-b001-f9f234a6aca3" providerId="AD" clId="Web-{90728697-CBDA-069F-01AF-583B980AB2BE}" dt="2018-08-27T23:13:53.127" v="11" actId="20577"/>
      <pc:docMkLst>
        <pc:docMk/>
      </pc:docMkLst>
      <pc:sldChg chg="modSp">
        <pc:chgData name="Benjamin Payne" userId="S::benpayne@umbc.edu::b61ff11c-ba68-49af-b001-f9f234a6aca3" providerId="AD" clId="Web-{90728697-CBDA-069F-01AF-583B980AB2BE}" dt="2018-08-27T23:13:53.127" v="10" actId="20577"/>
        <pc:sldMkLst>
          <pc:docMk/>
          <pc:sldMk cId="1316053804" sldId="283"/>
        </pc:sldMkLst>
        <pc:spChg chg="mod">
          <ac:chgData name="Benjamin Payne" userId="S::benpayne@umbc.edu::b61ff11c-ba68-49af-b001-f9f234a6aca3" providerId="AD" clId="Web-{90728697-CBDA-069F-01AF-583B980AB2BE}" dt="2018-08-27T23:13:53.127" v="10" actId="20577"/>
          <ac:spMkLst>
            <pc:docMk/>
            <pc:sldMk cId="1316053804" sldId="283"/>
            <ac:spMk id="4" creationId="{247099E7-9E25-484C-95AE-6B82A119B5B0}"/>
          </ac:spMkLst>
        </pc:spChg>
      </pc:sldChg>
    </pc:docChg>
  </pc:docChgLst>
  <pc:docChgLst>
    <pc:chgData name="Benjamin Payne" userId="S::benpayne@umbc.edu::b61ff11c-ba68-49af-b001-f9f234a6aca3" providerId="AD" clId="Web-{99C98151-5489-B254-8DB4-9472AB1D1E21}"/>
    <pc:docChg chg="modSld">
      <pc:chgData name="Benjamin Payne" userId="S::benpayne@umbc.edu::b61ff11c-ba68-49af-b001-f9f234a6aca3" providerId="AD" clId="Web-{99C98151-5489-B254-8DB4-9472AB1D1E21}" dt="2018-08-24T02:37:55.573" v="254" actId="1076"/>
      <pc:docMkLst>
        <pc:docMk/>
      </pc:docMkLst>
      <pc:sldChg chg="modSp">
        <pc:chgData name="Benjamin Payne" userId="S::benpayne@umbc.edu::b61ff11c-ba68-49af-b001-f9f234a6aca3" providerId="AD" clId="Web-{99C98151-5489-B254-8DB4-9472AB1D1E21}" dt="2018-08-24T02:35:56.135" v="235" actId="20577"/>
        <pc:sldMkLst>
          <pc:docMk/>
          <pc:sldMk cId="3638516464" sldId="258"/>
        </pc:sldMkLst>
        <pc:spChg chg="mod">
          <ac:chgData name="Benjamin Payne" userId="S::benpayne@umbc.edu::b61ff11c-ba68-49af-b001-f9f234a6aca3" providerId="AD" clId="Web-{99C98151-5489-B254-8DB4-9472AB1D1E21}" dt="2018-08-24T02:35:56.135" v="235" actId="20577"/>
          <ac:spMkLst>
            <pc:docMk/>
            <pc:sldMk cId="3638516464" sldId="258"/>
            <ac:spMk id="3" creationId="{C9592A17-C0D4-468F-AD2B-FB8CE21AC6D5}"/>
          </ac:spMkLst>
        </pc:spChg>
      </pc:sldChg>
      <pc:sldChg chg="modSp">
        <pc:chgData name="Benjamin Payne" userId="S::benpayne@umbc.edu::b61ff11c-ba68-49af-b001-f9f234a6aca3" providerId="AD" clId="Web-{99C98151-5489-B254-8DB4-9472AB1D1E21}" dt="2018-08-24T02:34:38.073" v="208" actId="20577"/>
        <pc:sldMkLst>
          <pc:docMk/>
          <pc:sldMk cId="465374350" sldId="270"/>
        </pc:sldMkLst>
        <pc:spChg chg="mod">
          <ac:chgData name="Benjamin Payne" userId="S::benpayne@umbc.edu::b61ff11c-ba68-49af-b001-f9f234a6aca3" providerId="AD" clId="Web-{99C98151-5489-B254-8DB4-9472AB1D1E21}" dt="2018-08-24T02:34:38.073" v="208" actId="20577"/>
          <ac:spMkLst>
            <pc:docMk/>
            <pc:sldMk cId="465374350" sldId="270"/>
            <ac:spMk id="2" creationId="{3E4D3056-7FD6-4CCC-A40A-55DFF56B6C89}"/>
          </ac:spMkLst>
        </pc:spChg>
      </pc:sldChg>
      <pc:sldChg chg="modSp">
        <pc:chgData name="Benjamin Payne" userId="S::benpayne@umbc.edu::b61ff11c-ba68-49af-b001-f9f234a6aca3" providerId="AD" clId="Web-{99C98151-5489-B254-8DB4-9472AB1D1E21}" dt="2018-08-24T02:34:23.307" v="199" actId="20577"/>
        <pc:sldMkLst>
          <pc:docMk/>
          <pc:sldMk cId="2968388444" sldId="272"/>
        </pc:sldMkLst>
        <pc:spChg chg="mod">
          <ac:chgData name="Benjamin Payne" userId="S::benpayne@umbc.edu::b61ff11c-ba68-49af-b001-f9f234a6aca3" providerId="AD" clId="Web-{99C98151-5489-B254-8DB4-9472AB1D1E21}" dt="2018-08-24T02:34:23.307" v="199" actId="20577"/>
          <ac:spMkLst>
            <pc:docMk/>
            <pc:sldMk cId="2968388444" sldId="272"/>
            <ac:spMk id="2" creationId="{3A80468E-EF77-4389-B80C-F218AF808A6D}"/>
          </ac:spMkLst>
        </pc:spChg>
      </pc:sldChg>
      <pc:sldChg chg="modSp">
        <pc:chgData name="Benjamin Payne" userId="S::benpayne@umbc.edu::b61ff11c-ba68-49af-b001-f9f234a6aca3" providerId="AD" clId="Web-{99C98151-5489-B254-8DB4-9472AB1D1E21}" dt="2018-08-24T02:35:15.807" v="217" actId="20577"/>
        <pc:sldMkLst>
          <pc:docMk/>
          <pc:sldMk cId="2348569640" sldId="278"/>
        </pc:sldMkLst>
        <pc:spChg chg="mod">
          <ac:chgData name="Benjamin Payne" userId="S::benpayne@umbc.edu::b61ff11c-ba68-49af-b001-f9f234a6aca3" providerId="AD" clId="Web-{99C98151-5489-B254-8DB4-9472AB1D1E21}" dt="2018-08-24T02:35:15.807" v="217" actId="20577"/>
          <ac:spMkLst>
            <pc:docMk/>
            <pc:sldMk cId="2348569640" sldId="278"/>
            <ac:spMk id="3" creationId="{A91FDC6A-B3C0-453E-862F-30C4F259F2D6}"/>
          </ac:spMkLst>
        </pc:spChg>
      </pc:sldChg>
      <pc:sldChg chg="addSp modSp">
        <pc:chgData name="Benjamin Payne" userId="S::benpayne@umbc.edu::b61ff11c-ba68-49af-b001-f9f234a6aca3" providerId="AD" clId="Web-{99C98151-5489-B254-8DB4-9472AB1D1E21}" dt="2018-08-24T02:37:30.479" v="248" actId="1076"/>
        <pc:sldMkLst>
          <pc:docMk/>
          <pc:sldMk cId="1442927395" sldId="289"/>
        </pc:sldMkLst>
        <pc:spChg chg="add mod">
          <ac:chgData name="Benjamin Payne" userId="S::benpayne@umbc.edu::b61ff11c-ba68-49af-b001-f9f234a6aca3" providerId="AD" clId="Web-{99C98151-5489-B254-8DB4-9472AB1D1E21}" dt="2018-08-24T02:37:30.479" v="248" actId="1076"/>
          <ac:spMkLst>
            <pc:docMk/>
            <pc:sldMk cId="1442927395" sldId="289"/>
            <ac:spMk id="5" creationId="{9CD2C25A-07B9-4C53-995D-3125C0503345}"/>
          </ac:spMkLst>
        </pc:spChg>
      </pc:sldChg>
      <pc:sldChg chg="addSp delSp modSp">
        <pc:chgData name="Benjamin Payne" userId="S::benpayne@umbc.edu::b61ff11c-ba68-49af-b001-f9f234a6aca3" providerId="AD" clId="Web-{99C98151-5489-B254-8DB4-9472AB1D1E21}" dt="2018-08-24T02:37:55.573" v="254" actId="1076"/>
        <pc:sldMkLst>
          <pc:docMk/>
          <pc:sldMk cId="3579465122" sldId="290"/>
        </pc:sldMkLst>
        <pc:spChg chg="add del mod">
          <ac:chgData name="Benjamin Payne" userId="S::benpayne@umbc.edu::b61ff11c-ba68-49af-b001-f9f234a6aca3" providerId="AD" clId="Web-{99C98151-5489-B254-8DB4-9472AB1D1E21}" dt="2018-08-24T02:37:42.760" v="252"/>
          <ac:spMkLst>
            <pc:docMk/>
            <pc:sldMk cId="3579465122" sldId="290"/>
            <ac:spMk id="5" creationId="{0C86194B-6AF0-4B2F-9195-6A52C07EF170}"/>
          </ac:spMkLst>
        </pc:spChg>
        <pc:spChg chg="add mod">
          <ac:chgData name="Benjamin Payne" userId="S::benpayne@umbc.edu::b61ff11c-ba68-49af-b001-f9f234a6aca3" providerId="AD" clId="Web-{99C98151-5489-B254-8DB4-9472AB1D1E21}" dt="2018-08-24T02:37:55.573" v="254" actId="1076"/>
          <ac:spMkLst>
            <pc:docMk/>
            <pc:sldMk cId="3579465122" sldId="290"/>
            <ac:spMk id="7" creationId="{29BE6D08-13CF-4F81-B4B0-313301C44DF5}"/>
          </ac:spMkLst>
        </pc:spChg>
      </pc:sldChg>
      <pc:sldChg chg="modSp">
        <pc:chgData name="Benjamin Payne" userId="S::benpayne@umbc.edu::b61ff11c-ba68-49af-b001-f9f234a6aca3" providerId="AD" clId="Web-{99C98151-5489-B254-8DB4-9472AB1D1E21}" dt="2018-08-24T02:33:43.713" v="190" actId="20577"/>
        <pc:sldMkLst>
          <pc:docMk/>
          <pc:sldMk cId="506731024" sldId="292"/>
        </pc:sldMkLst>
        <pc:spChg chg="mod">
          <ac:chgData name="Benjamin Payne" userId="S::benpayne@umbc.edu::b61ff11c-ba68-49af-b001-f9f234a6aca3" providerId="AD" clId="Web-{99C98151-5489-B254-8DB4-9472AB1D1E21}" dt="2018-08-24T02:33:43.713" v="190" actId="20577"/>
          <ac:spMkLst>
            <pc:docMk/>
            <pc:sldMk cId="506731024" sldId="292"/>
            <ac:spMk id="2" creationId="{6F470837-2912-4BCE-B8C3-1E3F485FD446}"/>
          </ac:spMkLst>
        </pc:spChg>
      </pc:sldChg>
      <pc:sldChg chg="modSp">
        <pc:chgData name="Benjamin Payne" userId="S::benpayne@umbc.edu::b61ff11c-ba68-49af-b001-f9f234a6aca3" providerId="AD" clId="Web-{99C98151-5489-B254-8DB4-9472AB1D1E21}" dt="2018-08-24T02:24:25.726" v="8" actId="20577"/>
        <pc:sldMkLst>
          <pc:docMk/>
          <pc:sldMk cId="2440936555" sldId="295"/>
        </pc:sldMkLst>
        <pc:spChg chg="mod">
          <ac:chgData name="Benjamin Payne" userId="S::benpayne@umbc.edu::b61ff11c-ba68-49af-b001-f9f234a6aca3" providerId="AD" clId="Web-{99C98151-5489-B254-8DB4-9472AB1D1E21}" dt="2018-08-24T02:24:25.726" v="8" actId="20577"/>
          <ac:spMkLst>
            <pc:docMk/>
            <pc:sldMk cId="2440936555" sldId="295"/>
            <ac:spMk id="3" creationId="{B9C2F4FB-4440-4DE3-9207-1012C1CB25B9}"/>
          </ac:spMkLst>
        </pc:spChg>
      </pc:sldChg>
      <pc:sldChg chg="modSp">
        <pc:chgData name="Benjamin Payne" userId="S::benpayne@umbc.edu::b61ff11c-ba68-49af-b001-f9f234a6aca3" providerId="AD" clId="Web-{99C98151-5489-B254-8DB4-9472AB1D1E21}" dt="2018-08-24T02:34:04.401" v="192" actId="20577"/>
        <pc:sldMkLst>
          <pc:docMk/>
          <pc:sldMk cId="4083283560" sldId="297"/>
        </pc:sldMkLst>
        <pc:spChg chg="mod">
          <ac:chgData name="Benjamin Payne" userId="S::benpayne@umbc.edu::b61ff11c-ba68-49af-b001-f9f234a6aca3" providerId="AD" clId="Web-{99C98151-5489-B254-8DB4-9472AB1D1E21}" dt="2018-08-24T02:34:04.401" v="192" actId="20577"/>
          <ac:spMkLst>
            <pc:docMk/>
            <pc:sldMk cId="4083283560" sldId="297"/>
            <ac:spMk id="2" creationId="{360E89D2-630E-42B9-A704-2CE2DD639157}"/>
          </ac:spMkLst>
        </pc:spChg>
      </pc:sldChg>
      <pc:sldChg chg="addSp delSp modSp">
        <pc:chgData name="Benjamin Payne" userId="S::benpayne@umbc.edu::b61ff11c-ba68-49af-b001-f9f234a6aca3" providerId="AD" clId="Web-{99C98151-5489-B254-8DB4-9472AB1D1E21}" dt="2018-08-24T02:33:32.619" v="181" actId="20577"/>
        <pc:sldMkLst>
          <pc:docMk/>
          <pc:sldMk cId="3357745213" sldId="309"/>
        </pc:sldMkLst>
        <pc:spChg chg="add del">
          <ac:chgData name="Benjamin Payne" userId="S::benpayne@umbc.edu::b61ff11c-ba68-49af-b001-f9f234a6aca3" providerId="AD" clId="Web-{99C98151-5489-B254-8DB4-9472AB1D1E21}" dt="2018-08-24T02:29:02.884" v="136"/>
          <ac:spMkLst>
            <pc:docMk/>
            <pc:sldMk cId="3357745213" sldId="309"/>
            <ac:spMk id="2" creationId="{59373926-16C1-470C-BC0E-73E6FE0D3B7D}"/>
          </ac:spMkLst>
        </pc:spChg>
        <pc:spChg chg="mod">
          <ac:chgData name="Benjamin Payne" userId="S::benpayne@umbc.edu::b61ff11c-ba68-49af-b001-f9f234a6aca3" providerId="AD" clId="Web-{99C98151-5489-B254-8DB4-9472AB1D1E21}" dt="2018-08-24T02:33:28.666" v="178" actId="20577"/>
          <ac:spMkLst>
            <pc:docMk/>
            <pc:sldMk cId="3357745213" sldId="309"/>
            <ac:spMk id="3" creationId="{24398D0F-8AE9-43D0-92D8-ECD76F62CD4F}"/>
          </ac:spMkLst>
        </pc:spChg>
        <pc:spChg chg="mod">
          <ac:chgData name="Benjamin Payne" userId="S::benpayne@umbc.edu::b61ff11c-ba68-49af-b001-f9f234a6aca3" providerId="AD" clId="Web-{99C98151-5489-B254-8DB4-9472AB1D1E21}" dt="2018-08-24T02:30:05.619" v="148" actId="20577"/>
          <ac:spMkLst>
            <pc:docMk/>
            <pc:sldMk cId="3357745213" sldId="309"/>
            <ac:spMk id="4" creationId="{1F94BDB8-88E7-4368-94D2-4692847D0EA5}"/>
          </ac:spMkLst>
        </pc:spChg>
        <pc:spChg chg="mod">
          <ac:chgData name="Benjamin Payne" userId="S::benpayne@umbc.edu::b61ff11c-ba68-49af-b001-f9f234a6aca3" providerId="AD" clId="Web-{99C98151-5489-B254-8DB4-9472AB1D1E21}" dt="2018-08-24T02:33:32.619" v="181" actId="20577"/>
          <ac:spMkLst>
            <pc:docMk/>
            <pc:sldMk cId="3357745213" sldId="309"/>
            <ac:spMk id="5" creationId="{97AA1022-1668-408B-9507-7FC583A88D37}"/>
          </ac:spMkLst>
        </pc:spChg>
        <pc:spChg chg="mod">
          <ac:chgData name="Benjamin Payne" userId="S::benpayne@umbc.edu::b61ff11c-ba68-49af-b001-f9f234a6aca3" providerId="AD" clId="Web-{99C98151-5489-B254-8DB4-9472AB1D1E21}" dt="2018-08-24T02:33:08.588" v="175" actId="20577"/>
          <ac:spMkLst>
            <pc:docMk/>
            <pc:sldMk cId="3357745213" sldId="309"/>
            <ac:spMk id="6" creationId="{E94D9AC5-5903-45A3-8150-DD27E0AB7D63}"/>
          </ac:spMkLst>
        </pc:spChg>
        <pc:spChg chg="mod">
          <ac:chgData name="Benjamin Payne" userId="S::benpayne@umbc.edu::b61ff11c-ba68-49af-b001-f9f234a6aca3" providerId="AD" clId="Web-{99C98151-5489-B254-8DB4-9472AB1D1E21}" dt="2018-08-24T02:29:10.400" v="139" actId="20577"/>
          <ac:spMkLst>
            <pc:docMk/>
            <pc:sldMk cId="3357745213" sldId="309"/>
            <ac:spMk id="7" creationId="{50A9FDA1-AFE1-4866-B98F-B7314EE5B692}"/>
          </ac:spMkLst>
        </pc:spChg>
        <pc:spChg chg="add del">
          <ac:chgData name="Benjamin Payne" userId="S::benpayne@umbc.edu::b61ff11c-ba68-49af-b001-f9f234a6aca3" providerId="AD" clId="Web-{99C98151-5489-B254-8DB4-9472AB1D1E21}" dt="2018-08-24T02:29:47.650" v="145"/>
          <ac:spMkLst>
            <pc:docMk/>
            <pc:sldMk cId="3357745213" sldId="309"/>
            <ac:spMk id="8" creationId="{95A2843C-8C71-496B-8D82-08E93BE0B626}"/>
          </ac:spMkLst>
        </pc:spChg>
      </pc:sldChg>
    </pc:docChg>
  </pc:docChgLst>
  <pc:docChgLst>
    <pc:chgData name="Benjamin Payne" userId="S::benpayne@umbc.edu::b61ff11c-ba68-49af-b001-f9f234a6aca3" providerId="AD" clId="Web-{C695E0A6-6BEC-D264-33E3-A907709C632C}"/>
    <pc:docChg chg="modSld">
      <pc:chgData name="Benjamin Payne" userId="S::benpayne@umbc.edu::b61ff11c-ba68-49af-b001-f9f234a6aca3" providerId="AD" clId="Web-{C695E0A6-6BEC-D264-33E3-A907709C632C}" dt="2018-08-27T23:04:33.431" v="25" actId="20577"/>
      <pc:docMkLst>
        <pc:docMk/>
      </pc:docMkLst>
      <pc:sldChg chg="modSp">
        <pc:chgData name="Benjamin Payne" userId="S::benpayne@umbc.edu::b61ff11c-ba68-49af-b001-f9f234a6aca3" providerId="AD" clId="Web-{C695E0A6-6BEC-D264-33E3-A907709C632C}" dt="2018-08-27T23:04:33.431" v="24" actId="20577"/>
        <pc:sldMkLst>
          <pc:docMk/>
          <pc:sldMk cId="1316053804" sldId="283"/>
        </pc:sldMkLst>
        <pc:spChg chg="mod">
          <ac:chgData name="Benjamin Payne" userId="S::benpayne@umbc.edu::b61ff11c-ba68-49af-b001-f9f234a6aca3" providerId="AD" clId="Web-{C695E0A6-6BEC-D264-33E3-A907709C632C}" dt="2018-08-27T23:04:33.431" v="24" actId="20577"/>
          <ac:spMkLst>
            <pc:docMk/>
            <pc:sldMk cId="1316053804" sldId="283"/>
            <ac:spMk id="4" creationId="{247099E7-9E25-484C-95AE-6B82A119B5B0}"/>
          </ac:spMkLst>
        </pc:spChg>
      </pc:sldChg>
    </pc:docChg>
  </pc:docChgLst>
  <pc:docChgLst>
    <pc:chgData name="Benjamin Payne" userId="S::benpayne@umbc.edu::b61ff11c-ba68-49af-b001-f9f234a6aca3" providerId="AD" clId="Web-{B071596B-3701-E95A-3D15-D476CA37E970}"/>
    <pc:docChg chg="addSld modSld">
      <pc:chgData name="Benjamin Payne" userId="S::benpayne@umbc.edu::b61ff11c-ba68-49af-b001-f9f234a6aca3" providerId="AD" clId="Web-{B071596B-3701-E95A-3D15-D476CA37E970}" dt="2019-01-01T13:36:28.656" v="402" actId="20577"/>
      <pc:docMkLst>
        <pc:docMk/>
      </pc:docMkLst>
      <pc:sldChg chg="modSp new">
        <pc:chgData name="Benjamin Payne" userId="S::benpayne@umbc.edu::b61ff11c-ba68-49af-b001-f9f234a6aca3" providerId="AD" clId="Web-{B071596B-3701-E95A-3D15-D476CA37E970}" dt="2019-01-01T13:14:40.106" v="329" actId="14100"/>
        <pc:sldMkLst>
          <pc:docMk/>
          <pc:sldMk cId="1756794009" sldId="355"/>
        </pc:sldMkLst>
        <pc:spChg chg="mod">
          <ac:chgData name="Benjamin Payne" userId="S::benpayne@umbc.edu::b61ff11c-ba68-49af-b001-f9f234a6aca3" providerId="AD" clId="Web-{B071596B-3701-E95A-3D15-D476CA37E970}" dt="2019-01-01T13:08:46.136" v="49" actId="20577"/>
          <ac:spMkLst>
            <pc:docMk/>
            <pc:sldMk cId="1756794009" sldId="355"/>
            <ac:spMk id="2" creationId="{0F275AA5-107B-4AF3-826A-07FD162D4F49}"/>
          </ac:spMkLst>
        </pc:spChg>
        <pc:spChg chg="mod">
          <ac:chgData name="Benjamin Payne" userId="S::benpayne@umbc.edu::b61ff11c-ba68-49af-b001-f9f234a6aca3" providerId="AD" clId="Web-{B071596B-3701-E95A-3D15-D476CA37E970}" dt="2019-01-01T13:14:40.106" v="329" actId="14100"/>
          <ac:spMkLst>
            <pc:docMk/>
            <pc:sldMk cId="1756794009" sldId="355"/>
            <ac:spMk id="3" creationId="{FB74DEB9-6308-467B-8E59-77421DBBB55A}"/>
          </ac:spMkLst>
        </pc:spChg>
      </pc:sldChg>
      <pc:sldChg chg="modSp new">
        <pc:chgData name="Benjamin Payne" userId="S::benpayne@umbc.edu::b61ff11c-ba68-49af-b001-f9f234a6aca3" providerId="AD" clId="Web-{B071596B-3701-E95A-3D15-D476CA37E970}" dt="2019-01-01T13:36:28.656" v="401" actId="20577"/>
        <pc:sldMkLst>
          <pc:docMk/>
          <pc:sldMk cId="1501064316" sldId="356"/>
        </pc:sldMkLst>
        <pc:spChg chg="mod">
          <ac:chgData name="Benjamin Payne" userId="S::benpayne@umbc.edu::b61ff11c-ba68-49af-b001-f9f234a6aca3" providerId="AD" clId="Web-{B071596B-3701-E95A-3D15-D476CA37E970}" dt="2019-01-01T13:15:44.076" v="365" actId="20577"/>
          <ac:spMkLst>
            <pc:docMk/>
            <pc:sldMk cId="1501064316" sldId="356"/>
            <ac:spMk id="2" creationId="{C17049DA-2E6D-4442-99BA-D06EBF76BC6B}"/>
          </ac:spMkLst>
        </pc:spChg>
        <pc:spChg chg="mod">
          <ac:chgData name="Benjamin Payne" userId="S::benpayne@umbc.edu::b61ff11c-ba68-49af-b001-f9f234a6aca3" providerId="AD" clId="Web-{B071596B-3701-E95A-3D15-D476CA37E970}" dt="2019-01-01T13:36:28.656" v="401" actId="20577"/>
          <ac:spMkLst>
            <pc:docMk/>
            <pc:sldMk cId="1501064316" sldId="356"/>
            <ac:spMk id="3" creationId="{7FA8FFE7-0944-424A-90D7-F4B46BB5A2B2}"/>
          </ac:spMkLst>
        </pc:spChg>
      </pc:sldChg>
    </pc:docChg>
  </pc:docChgLst>
  <pc:docChgLst>
    <pc:chgData name="Benjamin Payne" userId="S::benpayne@umbc.edu::b61ff11c-ba68-49af-b001-f9f234a6aca3" providerId="AD" clId="Web-{8E095419-D91C-7656-FB21-9DA4D1E05FD9}"/>
    <pc:docChg chg="addSld modSld sldOrd">
      <pc:chgData name="Benjamin Payne" userId="S::benpayne@umbc.edu::b61ff11c-ba68-49af-b001-f9f234a6aca3" providerId="AD" clId="Web-{8E095419-D91C-7656-FB21-9DA4D1E05FD9}" dt="2019-08-27T01:22:04.590" v="280" actId="20577"/>
      <pc:docMkLst>
        <pc:docMk/>
      </pc:docMkLst>
      <pc:sldChg chg="modSp">
        <pc:chgData name="Benjamin Payne" userId="S::benpayne@umbc.edu::b61ff11c-ba68-49af-b001-f9f234a6aca3" providerId="AD" clId="Web-{8E095419-D91C-7656-FB21-9DA4D1E05FD9}" dt="2019-08-27T01:22:02.840" v="279" actId="20577"/>
        <pc:sldMkLst>
          <pc:docMk/>
          <pc:sldMk cId="2495309127" sldId="317"/>
        </pc:sldMkLst>
        <pc:spChg chg="mod">
          <ac:chgData name="Benjamin Payne" userId="S::benpayne@umbc.edu::b61ff11c-ba68-49af-b001-f9f234a6aca3" providerId="AD" clId="Web-{8E095419-D91C-7656-FB21-9DA4D1E05FD9}" dt="2019-08-27T01:22:02.840" v="279" actId="20577"/>
          <ac:spMkLst>
            <pc:docMk/>
            <pc:sldMk cId="2495309127" sldId="317"/>
            <ac:spMk id="6" creationId="{D13C2841-0176-416D-970C-AFEFD1C9CC56}"/>
          </ac:spMkLst>
        </pc:spChg>
      </pc:sldChg>
      <pc:sldChg chg="addSp modSp new ord">
        <pc:chgData name="Benjamin Payne" userId="S::benpayne@umbc.edu::b61ff11c-ba68-49af-b001-f9f234a6aca3" providerId="AD" clId="Web-{8E095419-D91C-7656-FB21-9DA4D1E05FD9}" dt="2019-08-27T01:21:32.949" v="275"/>
        <pc:sldMkLst>
          <pc:docMk/>
          <pc:sldMk cId="597305950" sldId="363"/>
        </pc:sldMkLst>
        <pc:spChg chg="add mod">
          <ac:chgData name="Benjamin Payne" userId="S::benpayne@umbc.edu::b61ff11c-ba68-49af-b001-f9f234a6aca3" providerId="AD" clId="Web-{8E095419-D91C-7656-FB21-9DA4D1E05FD9}" dt="2019-08-27T01:19:55.255" v="149" actId="14100"/>
          <ac:spMkLst>
            <pc:docMk/>
            <pc:sldMk cId="597305950" sldId="363"/>
            <ac:spMk id="2" creationId="{13CB3CCB-46E3-4270-9CF3-05D3987EB192}"/>
          </ac:spMkLst>
        </pc:spChg>
        <pc:spChg chg="add mod">
          <ac:chgData name="Benjamin Payne" userId="S::benpayne@umbc.edu::b61ff11c-ba68-49af-b001-f9f234a6aca3" providerId="AD" clId="Web-{8E095419-D91C-7656-FB21-9DA4D1E05FD9}" dt="2019-08-27T01:20:57.318" v="274" actId="1076"/>
          <ac:spMkLst>
            <pc:docMk/>
            <pc:sldMk cId="597305950" sldId="363"/>
            <ac:spMk id="5" creationId="{E9F2BCCC-6E1F-492F-AE3F-3C11E53A1E23}"/>
          </ac:spMkLst>
        </pc:spChg>
        <pc:picChg chg="add mod">
          <ac:chgData name="Benjamin Payne" userId="S::benpayne@umbc.edu::b61ff11c-ba68-49af-b001-f9f234a6aca3" providerId="AD" clId="Web-{8E095419-D91C-7656-FB21-9DA4D1E05FD9}" dt="2019-08-27T01:18:46.629" v="56" actId="1076"/>
          <ac:picMkLst>
            <pc:docMk/>
            <pc:sldMk cId="597305950" sldId="363"/>
            <ac:picMk id="3" creationId="{A434EF8B-B1D6-415D-8C75-1B07F4A47069}"/>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A520E2-D7E1-48DB-B6A9-2CE0470E605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597282E-316C-40E5-9487-ED38EA249FFD}">
      <dgm:prSet/>
      <dgm:spPr/>
      <dgm:t>
        <a:bodyPr/>
        <a:lstStyle/>
        <a:p>
          <a:r>
            <a:rPr lang="en-US"/>
            <a:t>Course Logistics</a:t>
          </a:r>
        </a:p>
      </dgm:t>
    </dgm:pt>
    <dgm:pt modelId="{D183AD86-24EC-48AE-99F0-6D382651F361}" type="parTrans" cxnId="{1499BC7D-7F19-469E-866E-800765B34FAE}">
      <dgm:prSet/>
      <dgm:spPr/>
      <dgm:t>
        <a:bodyPr/>
        <a:lstStyle/>
        <a:p>
          <a:endParaRPr lang="en-US"/>
        </a:p>
      </dgm:t>
    </dgm:pt>
    <dgm:pt modelId="{934DBD9B-E816-47F8-94F1-64A9AD7CCD33}" type="sibTrans" cxnId="{1499BC7D-7F19-469E-866E-800765B34FAE}">
      <dgm:prSet/>
      <dgm:spPr/>
      <dgm:t>
        <a:bodyPr/>
        <a:lstStyle/>
        <a:p>
          <a:endParaRPr lang="en-US"/>
        </a:p>
      </dgm:t>
    </dgm:pt>
    <dgm:pt modelId="{76221255-734B-4166-A22E-BF05528CF678}">
      <dgm:prSet/>
      <dgm:spPr/>
      <dgm:t>
        <a:bodyPr/>
        <a:lstStyle/>
        <a:p>
          <a:r>
            <a:rPr lang="en-US"/>
            <a:t>What is Data Science?</a:t>
          </a:r>
        </a:p>
      </dgm:t>
    </dgm:pt>
    <dgm:pt modelId="{87D65E2E-A1D9-4F9A-84F0-B3F118436A6D}" type="parTrans" cxnId="{EF27DD76-0F95-4F66-B70E-BBE398184EA6}">
      <dgm:prSet/>
      <dgm:spPr/>
      <dgm:t>
        <a:bodyPr/>
        <a:lstStyle/>
        <a:p>
          <a:endParaRPr lang="en-US"/>
        </a:p>
      </dgm:t>
    </dgm:pt>
    <dgm:pt modelId="{982F386E-A3E3-4088-A83C-655A8002A04F}" type="sibTrans" cxnId="{EF27DD76-0F95-4F66-B70E-BBE398184EA6}">
      <dgm:prSet/>
      <dgm:spPr/>
      <dgm:t>
        <a:bodyPr/>
        <a:lstStyle/>
        <a:p>
          <a:endParaRPr lang="en-US"/>
        </a:p>
      </dgm:t>
    </dgm:pt>
    <dgm:pt modelId="{EE517450-27AC-44B2-997A-0948D5E8AB90}">
      <dgm:prSet/>
      <dgm:spPr/>
      <dgm:t>
        <a:bodyPr/>
        <a:lstStyle/>
        <a:p>
          <a:r>
            <a:rPr lang="en-US"/>
            <a:t>Software tools</a:t>
          </a:r>
        </a:p>
      </dgm:t>
    </dgm:pt>
    <dgm:pt modelId="{699DDCEF-9A9F-47D0-BE4B-126F6B7864D5}" type="parTrans" cxnId="{7C68238A-D2D4-4F27-A3A4-0C5D3B45D4FC}">
      <dgm:prSet/>
      <dgm:spPr/>
      <dgm:t>
        <a:bodyPr/>
        <a:lstStyle/>
        <a:p>
          <a:endParaRPr lang="en-US"/>
        </a:p>
      </dgm:t>
    </dgm:pt>
    <dgm:pt modelId="{C179B3A6-930E-42B3-BB29-35D31F1FBC8C}" type="sibTrans" cxnId="{7C68238A-D2D4-4F27-A3A4-0C5D3B45D4FC}">
      <dgm:prSet/>
      <dgm:spPr/>
      <dgm:t>
        <a:bodyPr/>
        <a:lstStyle/>
        <a:p>
          <a:endParaRPr lang="en-US"/>
        </a:p>
      </dgm:t>
    </dgm:pt>
    <dgm:pt modelId="{D9A47D55-992A-4D9B-B25D-E801FB3B9F39}">
      <dgm:prSet/>
      <dgm:spPr/>
      <dgm:t>
        <a:bodyPr/>
        <a:lstStyle/>
        <a:p>
          <a:r>
            <a:rPr lang="en-US"/>
            <a:t>What are we not covering?</a:t>
          </a:r>
        </a:p>
      </dgm:t>
    </dgm:pt>
    <dgm:pt modelId="{E82AE1DE-30FB-40B3-A0B0-A7C2152D1238}" type="parTrans" cxnId="{C0D9CBF3-35C3-4BFD-B807-05A3B1D305FF}">
      <dgm:prSet/>
      <dgm:spPr/>
      <dgm:t>
        <a:bodyPr/>
        <a:lstStyle/>
        <a:p>
          <a:endParaRPr lang="en-US"/>
        </a:p>
      </dgm:t>
    </dgm:pt>
    <dgm:pt modelId="{64B46693-641F-4CC8-AA1B-4328E89AEC03}" type="sibTrans" cxnId="{C0D9CBF3-35C3-4BFD-B807-05A3B1D305FF}">
      <dgm:prSet/>
      <dgm:spPr/>
      <dgm:t>
        <a:bodyPr/>
        <a:lstStyle/>
        <a:p>
          <a:endParaRPr lang="en-US"/>
        </a:p>
      </dgm:t>
    </dgm:pt>
    <dgm:pt modelId="{15790554-0623-4BEC-88FB-F84A5051BACB}">
      <dgm:prSet/>
      <dgm:spPr/>
      <dgm:t>
        <a:bodyPr/>
        <a:lstStyle/>
        <a:p>
          <a:r>
            <a:rPr lang="en-US"/>
            <a:t>Data Formats</a:t>
          </a:r>
        </a:p>
      </dgm:t>
    </dgm:pt>
    <dgm:pt modelId="{5C3949B0-4639-4A55-9F05-610A55E5C30D}" type="parTrans" cxnId="{B0F96F36-A553-4579-9389-6B1BD01DEC2F}">
      <dgm:prSet/>
      <dgm:spPr/>
      <dgm:t>
        <a:bodyPr/>
        <a:lstStyle/>
        <a:p>
          <a:endParaRPr lang="en-US"/>
        </a:p>
      </dgm:t>
    </dgm:pt>
    <dgm:pt modelId="{D6C7A8D3-533B-42BA-8D93-FB22FFBB36A4}" type="sibTrans" cxnId="{B0F96F36-A553-4579-9389-6B1BD01DEC2F}">
      <dgm:prSet/>
      <dgm:spPr/>
      <dgm:t>
        <a:bodyPr/>
        <a:lstStyle/>
        <a:p>
          <a:endParaRPr lang="en-US"/>
        </a:p>
      </dgm:t>
    </dgm:pt>
    <dgm:pt modelId="{2CBA172E-C02F-439C-B180-CD801A704A6E}">
      <dgm:prSet/>
      <dgm:spPr/>
      <dgm:t>
        <a:bodyPr/>
        <a:lstStyle/>
        <a:p>
          <a:r>
            <a:rPr lang="en-US"/>
            <a:t>Soft skills</a:t>
          </a:r>
        </a:p>
      </dgm:t>
    </dgm:pt>
    <dgm:pt modelId="{4104D0C0-0DC6-45D1-B52F-625A00F9718E}" type="parTrans" cxnId="{83974018-F09E-4D07-9D7C-18594C73498A}">
      <dgm:prSet/>
      <dgm:spPr/>
      <dgm:t>
        <a:bodyPr/>
        <a:lstStyle/>
        <a:p>
          <a:endParaRPr lang="en-US"/>
        </a:p>
      </dgm:t>
    </dgm:pt>
    <dgm:pt modelId="{F3EB7AA2-6978-4F03-8527-1D7E0A1572A5}" type="sibTrans" cxnId="{83974018-F09E-4D07-9D7C-18594C73498A}">
      <dgm:prSet/>
      <dgm:spPr/>
      <dgm:t>
        <a:bodyPr/>
        <a:lstStyle/>
        <a:p>
          <a:endParaRPr lang="en-US"/>
        </a:p>
      </dgm:t>
    </dgm:pt>
    <dgm:pt modelId="{CEE7C638-4719-4B50-BE72-F29F2B09DE95}">
      <dgm:prSet/>
      <dgm:spPr/>
      <dgm:t>
        <a:bodyPr/>
        <a:lstStyle/>
        <a:p>
          <a:r>
            <a:rPr lang="en-US"/>
            <a:t>Homework</a:t>
          </a:r>
        </a:p>
      </dgm:t>
    </dgm:pt>
    <dgm:pt modelId="{2EAABBE9-B79C-4868-AE0F-D2B46F909EFA}" type="parTrans" cxnId="{FD0D3619-EB38-4AF1-AED1-1AFBF5B86D67}">
      <dgm:prSet/>
      <dgm:spPr/>
      <dgm:t>
        <a:bodyPr/>
        <a:lstStyle/>
        <a:p>
          <a:endParaRPr lang="en-US"/>
        </a:p>
      </dgm:t>
    </dgm:pt>
    <dgm:pt modelId="{E9DE787D-2DDC-4DCC-A77F-2CC2DAD2C629}" type="sibTrans" cxnId="{FD0D3619-EB38-4AF1-AED1-1AFBF5B86D67}">
      <dgm:prSet/>
      <dgm:spPr/>
      <dgm:t>
        <a:bodyPr/>
        <a:lstStyle/>
        <a:p>
          <a:endParaRPr lang="en-US"/>
        </a:p>
      </dgm:t>
    </dgm:pt>
    <dgm:pt modelId="{D088AAC2-9390-434A-B409-0423DD1BDDCC}" type="pres">
      <dgm:prSet presAssocID="{27A520E2-D7E1-48DB-B6A9-2CE0470E6058}" presName="vert0" presStyleCnt="0">
        <dgm:presLayoutVars>
          <dgm:dir/>
          <dgm:animOne val="branch"/>
          <dgm:animLvl val="lvl"/>
        </dgm:presLayoutVars>
      </dgm:prSet>
      <dgm:spPr/>
    </dgm:pt>
    <dgm:pt modelId="{823A7578-EB60-0B42-B1BB-72C6D9F0F539}" type="pres">
      <dgm:prSet presAssocID="{3597282E-316C-40E5-9487-ED38EA249FFD}" presName="thickLine" presStyleLbl="alignNode1" presStyleIdx="0" presStyleCnt="7"/>
      <dgm:spPr/>
    </dgm:pt>
    <dgm:pt modelId="{D6327FFE-B88A-5F4A-92B7-E327A4CA3B36}" type="pres">
      <dgm:prSet presAssocID="{3597282E-316C-40E5-9487-ED38EA249FFD}" presName="horz1" presStyleCnt="0"/>
      <dgm:spPr/>
    </dgm:pt>
    <dgm:pt modelId="{327BC523-193B-294E-90F7-5687B8223EA7}" type="pres">
      <dgm:prSet presAssocID="{3597282E-316C-40E5-9487-ED38EA249FFD}" presName="tx1" presStyleLbl="revTx" presStyleIdx="0" presStyleCnt="7"/>
      <dgm:spPr/>
    </dgm:pt>
    <dgm:pt modelId="{E8D8F014-BF2D-FA46-BAF5-628F5409856D}" type="pres">
      <dgm:prSet presAssocID="{3597282E-316C-40E5-9487-ED38EA249FFD}" presName="vert1" presStyleCnt="0"/>
      <dgm:spPr/>
    </dgm:pt>
    <dgm:pt modelId="{8C5AC55D-E666-2048-9E39-D6D235EBBF49}" type="pres">
      <dgm:prSet presAssocID="{76221255-734B-4166-A22E-BF05528CF678}" presName="thickLine" presStyleLbl="alignNode1" presStyleIdx="1" presStyleCnt="7"/>
      <dgm:spPr/>
    </dgm:pt>
    <dgm:pt modelId="{33908615-1F4F-BC4C-AE83-CD587902868C}" type="pres">
      <dgm:prSet presAssocID="{76221255-734B-4166-A22E-BF05528CF678}" presName="horz1" presStyleCnt="0"/>
      <dgm:spPr/>
    </dgm:pt>
    <dgm:pt modelId="{643F2FD0-3E1A-D948-9F52-FBEECFB7E452}" type="pres">
      <dgm:prSet presAssocID="{76221255-734B-4166-A22E-BF05528CF678}" presName="tx1" presStyleLbl="revTx" presStyleIdx="1" presStyleCnt="7"/>
      <dgm:spPr/>
    </dgm:pt>
    <dgm:pt modelId="{20DE5D68-05A6-5744-AB5E-A4D2DE14C5E0}" type="pres">
      <dgm:prSet presAssocID="{76221255-734B-4166-A22E-BF05528CF678}" presName="vert1" presStyleCnt="0"/>
      <dgm:spPr/>
    </dgm:pt>
    <dgm:pt modelId="{2359B4F7-239D-6F46-8791-8C279ADD050F}" type="pres">
      <dgm:prSet presAssocID="{EE517450-27AC-44B2-997A-0948D5E8AB90}" presName="thickLine" presStyleLbl="alignNode1" presStyleIdx="2" presStyleCnt="7"/>
      <dgm:spPr/>
    </dgm:pt>
    <dgm:pt modelId="{4E4DFCF3-6C33-E74B-B68A-E7E03CED8285}" type="pres">
      <dgm:prSet presAssocID="{EE517450-27AC-44B2-997A-0948D5E8AB90}" presName="horz1" presStyleCnt="0"/>
      <dgm:spPr/>
    </dgm:pt>
    <dgm:pt modelId="{334FD47F-7D47-1140-BEE7-1A6BDEBA20D2}" type="pres">
      <dgm:prSet presAssocID="{EE517450-27AC-44B2-997A-0948D5E8AB90}" presName="tx1" presStyleLbl="revTx" presStyleIdx="2" presStyleCnt="7"/>
      <dgm:spPr/>
    </dgm:pt>
    <dgm:pt modelId="{084F0177-31B7-2644-AF1E-95F6BE4A2F1C}" type="pres">
      <dgm:prSet presAssocID="{EE517450-27AC-44B2-997A-0948D5E8AB90}" presName="vert1" presStyleCnt="0"/>
      <dgm:spPr/>
    </dgm:pt>
    <dgm:pt modelId="{CEC58E30-CCBF-7A46-A70E-FE7D051A3C4B}" type="pres">
      <dgm:prSet presAssocID="{D9A47D55-992A-4D9B-B25D-E801FB3B9F39}" presName="thickLine" presStyleLbl="alignNode1" presStyleIdx="3" presStyleCnt="7"/>
      <dgm:spPr/>
    </dgm:pt>
    <dgm:pt modelId="{035A1DCD-6439-C548-8B2C-67A38C582184}" type="pres">
      <dgm:prSet presAssocID="{D9A47D55-992A-4D9B-B25D-E801FB3B9F39}" presName="horz1" presStyleCnt="0"/>
      <dgm:spPr/>
    </dgm:pt>
    <dgm:pt modelId="{1A43D0B1-A83F-BF49-8A29-F540A4C393F9}" type="pres">
      <dgm:prSet presAssocID="{D9A47D55-992A-4D9B-B25D-E801FB3B9F39}" presName="tx1" presStyleLbl="revTx" presStyleIdx="3" presStyleCnt="7"/>
      <dgm:spPr/>
    </dgm:pt>
    <dgm:pt modelId="{BC2125DB-F15D-C140-89E6-43ECC653320E}" type="pres">
      <dgm:prSet presAssocID="{D9A47D55-992A-4D9B-B25D-E801FB3B9F39}" presName="vert1" presStyleCnt="0"/>
      <dgm:spPr/>
    </dgm:pt>
    <dgm:pt modelId="{9D2D978E-4AB1-2B46-98FC-B4046FC10B54}" type="pres">
      <dgm:prSet presAssocID="{15790554-0623-4BEC-88FB-F84A5051BACB}" presName="thickLine" presStyleLbl="alignNode1" presStyleIdx="4" presStyleCnt="7"/>
      <dgm:spPr/>
    </dgm:pt>
    <dgm:pt modelId="{405993CE-7D65-8742-8EB7-532BE580E186}" type="pres">
      <dgm:prSet presAssocID="{15790554-0623-4BEC-88FB-F84A5051BACB}" presName="horz1" presStyleCnt="0"/>
      <dgm:spPr/>
    </dgm:pt>
    <dgm:pt modelId="{601A5137-57B3-7741-A91F-E5DBB28C7CE1}" type="pres">
      <dgm:prSet presAssocID="{15790554-0623-4BEC-88FB-F84A5051BACB}" presName="tx1" presStyleLbl="revTx" presStyleIdx="4" presStyleCnt="7"/>
      <dgm:spPr/>
    </dgm:pt>
    <dgm:pt modelId="{F7ECA992-0120-8942-B73C-CC0D788C77A5}" type="pres">
      <dgm:prSet presAssocID="{15790554-0623-4BEC-88FB-F84A5051BACB}" presName="vert1" presStyleCnt="0"/>
      <dgm:spPr/>
    </dgm:pt>
    <dgm:pt modelId="{668DADEC-D105-6642-AAD8-2DFB61D2760C}" type="pres">
      <dgm:prSet presAssocID="{2CBA172E-C02F-439C-B180-CD801A704A6E}" presName="thickLine" presStyleLbl="alignNode1" presStyleIdx="5" presStyleCnt="7"/>
      <dgm:spPr/>
    </dgm:pt>
    <dgm:pt modelId="{92324978-CDA3-7748-B540-406E406C336F}" type="pres">
      <dgm:prSet presAssocID="{2CBA172E-C02F-439C-B180-CD801A704A6E}" presName="horz1" presStyleCnt="0"/>
      <dgm:spPr/>
    </dgm:pt>
    <dgm:pt modelId="{F66A3ABC-D121-304C-B718-FD4596F49E6C}" type="pres">
      <dgm:prSet presAssocID="{2CBA172E-C02F-439C-B180-CD801A704A6E}" presName="tx1" presStyleLbl="revTx" presStyleIdx="5" presStyleCnt="7"/>
      <dgm:spPr/>
    </dgm:pt>
    <dgm:pt modelId="{D4D807C7-3C76-2245-972F-BC18D2714E5C}" type="pres">
      <dgm:prSet presAssocID="{2CBA172E-C02F-439C-B180-CD801A704A6E}" presName="vert1" presStyleCnt="0"/>
      <dgm:spPr/>
    </dgm:pt>
    <dgm:pt modelId="{69139182-33F9-864A-9165-F3ECC6D9EBE1}" type="pres">
      <dgm:prSet presAssocID="{CEE7C638-4719-4B50-BE72-F29F2B09DE95}" presName="thickLine" presStyleLbl="alignNode1" presStyleIdx="6" presStyleCnt="7"/>
      <dgm:spPr/>
    </dgm:pt>
    <dgm:pt modelId="{A7AA700D-34D5-0146-85C7-65BB1EF75EC7}" type="pres">
      <dgm:prSet presAssocID="{CEE7C638-4719-4B50-BE72-F29F2B09DE95}" presName="horz1" presStyleCnt="0"/>
      <dgm:spPr/>
    </dgm:pt>
    <dgm:pt modelId="{64F84EDC-AE1E-EE4E-9287-8EF7E5848A4B}" type="pres">
      <dgm:prSet presAssocID="{CEE7C638-4719-4B50-BE72-F29F2B09DE95}" presName="tx1" presStyleLbl="revTx" presStyleIdx="6" presStyleCnt="7"/>
      <dgm:spPr/>
    </dgm:pt>
    <dgm:pt modelId="{EDF6E78A-3E25-3241-8292-709F24678AC4}" type="pres">
      <dgm:prSet presAssocID="{CEE7C638-4719-4B50-BE72-F29F2B09DE95}" presName="vert1" presStyleCnt="0"/>
      <dgm:spPr/>
    </dgm:pt>
  </dgm:ptLst>
  <dgm:cxnLst>
    <dgm:cxn modelId="{D4F41412-8D13-7746-9479-21033BC4C262}" type="presOf" srcId="{EE517450-27AC-44B2-997A-0948D5E8AB90}" destId="{334FD47F-7D47-1140-BEE7-1A6BDEBA20D2}" srcOrd="0" destOrd="0" presId="urn:microsoft.com/office/officeart/2008/layout/LinedList"/>
    <dgm:cxn modelId="{EAE5A014-623D-344A-B7AE-A015B833205B}" type="presOf" srcId="{3597282E-316C-40E5-9487-ED38EA249FFD}" destId="{327BC523-193B-294E-90F7-5687B8223EA7}" srcOrd="0" destOrd="0" presId="urn:microsoft.com/office/officeart/2008/layout/LinedList"/>
    <dgm:cxn modelId="{83974018-F09E-4D07-9D7C-18594C73498A}" srcId="{27A520E2-D7E1-48DB-B6A9-2CE0470E6058}" destId="{2CBA172E-C02F-439C-B180-CD801A704A6E}" srcOrd="5" destOrd="0" parTransId="{4104D0C0-0DC6-45D1-B52F-625A00F9718E}" sibTransId="{F3EB7AA2-6978-4F03-8527-1D7E0A1572A5}"/>
    <dgm:cxn modelId="{FD0D3619-EB38-4AF1-AED1-1AFBF5B86D67}" srcId="{27A520E2-D7E1-48DB-B6A9-2CE0470E6058}" destId="{CEE7C638-4719-4B50-BE72-F29F2B09DE95}" srcOrd="6" destOrd="0" parTransId="{2EAABBE9-B79C-4868-AE0F-D2B46F909EFA}" sibTransId="{E9DE787D-2DDC-4DCC-A77F-2CC2DAD2C629}"/>
    <dgm:cxn modelId="{2DDCE524-5BBF-7042-AC5B-26DADDD545DA}" type="presOf" srcId="{15790554-0623-4BEC-88FB-F84A5051BACB}" destId="{601A5137-57B3-7741-A91F-E5DBB28C7CE1}" srcOrd="0" destOrd="0" presId="urn:microsoft.com/office/officeart/2008/layout/LinedList"/>
    <dgm:cxn modelId="{D3B9562E-C29E-D142-9A77-AC877426C83D}" type="presOf" srcId="{D9A47D55-992A-4D9B-B25D-E801FB3B9F39}" destId="{1A43D0B1-A83F-BF49-8A29-F540A4C393F9}" srcOrd="0" destOrd="0" presId="urn:microsoft.com/office/officeart/2008/layout/LinedList"/>
    <dgm:cxn modelId="{B0F96F36-A553-4579-9389-6B1BD01DEC2F}" srcId="{27A520E2-D7E1-48DB-B6A9-2CE0470E6058}" destId="{15790554-0623-4BEC-88FB-F84A5051BACB}" srcOrd="4" destOrd="0" parTransId="{5C3949B0-4639-4A55-9F05-610A55E5C30D}" sibTransId="{D6C7A8D3-533B-42BA-8D93-FB22FFBB36A4}"/>
    <dgm:cxn modelId="{BFECE55B-68F0-E445-8512-523674DD16E4}" type="presOf" srcId="{76221255-734B-4166-A22E-BF05528CF678}" destId="{643F2FD0-3E1A-D948-9F52-FBEECFB7E452}" srcOrd="0" destOrd="0" presId="urn:microsoft.com/office/officeart/2008/layout/LinedList"/>
    <dgm:cxn modelId="{EF27DD76-0F95-4F66-B70E-BBE398184EA6}" srcId="{27A520E2-D7E1-48DB-B6A9-2CE0470E6058}" destId="{76221255-734B-4166-A22E-BF05528CF678}" srcOrd="1" destOrd="0" parTransId="{87D65E2E-A1D9-4F9A-84F0-B3F118436A6D}" sibTransId="{982F386E-A3E3-4088-A83C-655A8002A04F}"/>
    <dgm:cxn modelId="{1499BC7D-7F19-469E-866E-800765B34FAE}" srcId="{27A520E2-D7E1-48DB-B6A9-2CE0470E6058}" destId="{3597282E-316C-40E5-9487-ED38EA249FFD}" srcOrd="0" destOrd="0" parTransId="{D183AD86-24EC-48AE-99F0-6D382651F361}" sibTransId="{934DBD9B-E816-47F8-94F1-64A9AD7CCD33}"/>
    <dgm:cxn modelId="{7C68238A-D2D4-4F27-A3A4-0C5D3B45D4FC}" srcId="{27A520E2-D7E1-48DB-B6A9-2CE0470E6058}" destId="{EE517450-27AC-44B2-997A-0948D5E8AB90}" srcOrd="2" destOrd="0" parTransId="{699DDCEF-9A9F-47D0-BE4B-126F6B7864D5}" sibTransId="{C179B3A6-930E-42B3-BB29-35D31F1FBC8C}"/>
    <dgm:cxn modelId="{56B4BE93-2B26-544F-99BF-7A243959741A}" type="presOf" srcId="{27A520E2-D7E1-48DB-B6A9-2CE0470E6058}" destId="{D088AAC2-9390-434A-B409-0423DD1BDDCC}" srcOrd="0" destOrd="0" presId="urn:microsoft.com/office/officeart/2008/layout/LinedList"/>
    <dgm:cxn modelId="{5896F0CD-1577-DF47-819E-02230F062E54}" type="presOf" srcId="{2CBA172E-C02F-439C-B180-CD801A704A6E}" destId="{F66A3ABC-D121-304C-B718-FD4596F49E6C}" srcOrd="0" destOrd="0" presId="urn:microsoft.com/office/officeart/2008/layout/LinedList"/>
    <dgm:cxn modelId="{0A77DFCE-F5F4-2241-860A-1B7D0D5420C5}" type="presOf" srcId="{CEE7C638-4719-4B50-BE72-F29F2B09DE95}" destId="{64F84EDC-AE1E-EE4E-9287-8EF7E5848A4B}" srcOrd="0" destOrd="0" presId="urn:microsoft.com/office/officeart/2008/layout/LinedList"/>
    <dgm:cxn modelId="{C0D9CBF3-35C3-4BFD-B807-05A3B1D305FF}" srcId="{27A520E2-D7E1-48DB-B6A9-2CE0470E6058}" destId="{D9A47D55-992A-4D9B-B25D-E801FB3B9F39}" srcOrd="3" destOrd="0" parTransId="{E82AE1DE-30FB-40B3-A0B0-A7C2152D1238}" sibTransId="{64B46693-641F-4CC8-AA1B-4328E89AEC03}"/>
    <dgm:cxn modelId="{C95044C2-55C9-2345-BF45-B76D19BD53CB}" type="presParOf" srcId="{D088AAC2-9390-434A-B409-0423DD1BDDCC}" destId="{823A7578-EB60-0B42-B1BB-72C6D9F0F539}" srcOrd="0" destOrd="0" presId="urn:microsoft.com/office/officeart/2008/layout/LinedList"/>
    <dgm:cxn modelId="{B7D05619-D740-674A-B680-E1C349DBD7F7}" type="presParOf" srcId="{D088AAC2-9390-434A-B409-0423DD1BDDCC}" destId="{D6327FFE-B88A-5F4A-92B7-E327A4CA3B36}" srcOrd="1" destOrd="0" presId="urn:microsoft.com/office/officeart/2008/layout/LinedList"/>
    <dgm:cxn modelId="{B264BBC9-D68E-114D-B8A5-D877BEC1E6FA}" type="presParOf" srcId="{D6327FFE-B88A-5F4A-92B7-E327A4CA3B36}" destId="{327BC523-193B-294E-90F7-5687B8223EA7}" srcOrd="0" destOrd="0" presId="urn:microsoft.com/office/officeart/2008/layout/LinedList"/>
    <dgm:cxn modelId="{95DCC2BE-62E0-8B46-8019-6F156BBDCFD3}" type="presParOf" srcId="{D6327FFE-B88A-5F4A-92B7-E327A4CA3B36}" destId="{E8D8F014-BF2D-FA46-BAF5-628F5409856D}" srcOrd="1" destOrd="0" presId="urn:microsoft.com/office/officeart/2008/layout/LinedList"/>
    <dgm:cxn modelId="{614C58E3-2A30-8F45-83BF-FC5E92F2E935}" type="presParOf" srcId="{D088AAC2-9390-434A-B409-0423DD1BDDCC}" destId="{8C5AC55D-E666-2048-9E39-D6D235EBBF49}" srcOrd="2" destOrd="0" presId="urn:microsoft.com/office/officeart/2008/layout/LinedList"/>
    <dgm:cxn modelId="{2C3F7F48-80BE-CE4B-A3C2-61F64EF396E5}" type="presParOf" srcId="{D088AAC2-9390-434A-B409-0423DD1BDDCC}" destId="{33908615-1F4F-BC4C-AE83-CD587902868C}" srcOrd="3" destOrd="0" presId="urn:microsoft.com/office/officeart/2008/layout/LinedList"/>
    <dgm:cxn modelId="{95A372D8-8189-A546-9820-874E6DBBA0C8}" type="presParOf" srcId="{33908615-1F4F-BC4C-AE83-CD587902868C}" destId="{643F2FD0-3E1A-D948-9F52-FBEECFB7E452}" srcOrd="0" destOrd="0" presId="urn:microsoft.com/office/officeart/2008/layout/LinedList"/>
    <dgm:cxn modelId="{A5C8DDE0-9DB9-0F4A-8B0C-D25ECEA9879C}" type="presParOf" srcId="{33908615-1F4F-BC4C-AE83-CD587902868C}" destId="{20DE5D68-05A6-5744-AB5E-A4D2DE14C5E0}" srcOrd="1" destOrd="0" presId="urn:microsoft.com/office/officeart/2008/layout/LinedList"/>
    <dgm:cxn modelId="{4875A969-F19B-4647-9711-245EECBCE365}" type="presParOf" srcId="{D088AAC2-9390-434A-B409-0423DD1BDDCC}" destId="{2359B4F7-239D-6F46-8791-8C279ADD050F}" srcOrd="4" destOrd="0" presId="urn:microsoft.com/office/officeart/2008/layout/LinedList"/>
    <dgm:cxn modelId="{2AC6E647-8212-574D-A6C4-E229E8698449}" type="presParOf" srcId="{D088AAC2-9390-434A-B409-0423DD1BDDCC}" destId="{4E4DFCF3-6C33-E74B-B68A-E7E03CED8285}" srcOrd="5" destOrd="0" presId="urn:microsoft.com/office/officeart/2008/layout/LinedList"/>
    <dgm:cxn modelId="{2807AC91-4741-8244-9C8C-BD9B5624E6B4}" type="presParOf" srcId="{4E4DFCF3-6C33-E74B-B68A-E7E03CED8285}" destId="{334FD47F-7D47-1140-BEE7-1A6BDEBA20D2}" srcOrd="0" destOrd="0" presId="urn:microsoft.com/office/officeart/2008/layout/LinedList"/>
    <dgm:cxn modelId="{BB721B92-9F25-5544-96A1-ACFD834686E6}" type="presParOf" srcId="{4E4DFCF3-6C33-E74B-B68A-E7E03CED8285}" destId="{084F0177-31B7-2644-AF1E-95F6BE4A2F1C}" srcOrd="1" destOrd="0" presId="urn:microsoft.com/office/officeart/2008/layout/LinedList"/>
    <dgm:cxn modelId="{9A2C7277-EB3D-444B-A3B3-6A2DE6E7B2AA}" type="presParOf" srcId="{D088AAC2-9390-434A-B409-0423DD1BDDCC}" destId="{CEC58E30-CCBF-7A46-A70E-FE7D051A3C4B}" srcOrd="6" destOrd="0" presId="urn:microsoft.com/office/officeart/2008/layout/LinedList"/>
    <dgm:cxn modelId="{000081CD-58D4-9D4D-A4CF-22652844D312}" type="presParOf" srcId="{D088AAC2-9390-434A-B409-0423DD1BDDCC}" destId="{035A1DCD-6439-C548-8B2C-67A38C582184}" srcOrd="7" destOrd="0" presId="urn:microsoft.com/office/officeart/2008/layout/LinedList"/>
    <dgm:cxn modelId="{67DE785F-19D8-4245-B8D9-C23A97657A38}" type="presParOf" srcId="{035A1DCD-6439-C548-8B2C-67A38C582184}" destId="{1A43D0B1-A83F-BF49-8A29-F540A4C393F9}" srcOrd="0" destOrd="0" presId="urn:microsoft.com/office/officeart/2008/layout/LinedList"/>
    <dgm:cxn modelId="{E27130F3-6D3B-A043-A1F2-5E7436986206}" type="presParOf" srcId="{035A1DCD-6439-C548-8B2C-67A38C582184}" destId="{BC2125DB-F15D-C140-89E6-43ECC653320E}" srcOrd="1" destOrd="0" presId="urn:microsoft.com/office/officeart/2008/layout/LinedList"/>
    <dgm:cxn modelId="{2C1944C1-D820-3540-9F89-9C35D22E7B70}" type="presParOf" srcId="{D088AAC2-9390-434A-B409-0423DD1BDDCC}" destId="{9D2D978E-4AB1-2B46-98FC-B4046FC10B54}" srcOrd="8" destOrd="0" presId="urn:microsoft.com/office/officeart/2008/layout/LinedList"/>
    <dgm:cxn modelId="{EF2091F5-DC84-3044-A012-B48A59684E9B}" type="presParOf" srcId="{D088AAC2-9390-434A-B409-0423DD1BDDCC}" destId="{405993CE-7D65-8742-8EB7-532BE580E186}" srcOrd="9" destOrd="0" presId="urn:microsoft.com/office/officeart/2008/layout/LinedList"/>
    <dgm:cxn modelId="{D752D500-861A-CE4A-AC6A-BB226E442556}" type="presParOf" srcId="{405993CE-7D65-8742-8EB7-532BE580E186}" destId="{601A5137-57B3-7741-A91F-E5DBB28C7CE1}" srcOrd="0" destOrd="0" presId="urn:microsoft.com/office/officeart/2008/layout/LinedList"/>
    <dgm:cxn modelId="{D71ACABE-E3E4-4942-899A-3AEE5CFD3688}" type="presParOf" srcId="{405993CE-7D65-8742-8EB7-532BE580E186}" destId="{F7ECA992-0120-8942-B73C-CC0D788C77A5}" srcOrd="1" destOrd="0" presId="urn:microsoft.com/office/officeart/2008/layout/LinedList"/>
    <dgm:cxn modelId="{46B20A32-B19F-944E-9D3E-942A0458ABDF}" type="presParOf" srcId="{D088AAC2-9390-434A-B409-0423DD1BDDCC}" destId="{668DADEC-D105-6642-AAD8-2DFB61D2760C}" srcOrd="10" destOrd="0" presId="urn:microsoft.com/office/officeart/2008/layout/LinedList"/>
    <dgm:cxn modelId="{84B65D19-3BF7-BF4E-9229-9A9C69F5A467}" type="presParOf" srcId="{D088AAC2-9390-434A-B409-0423DD1BDDCC}" destId="{92324978-CDA3-7748-B540-406E406C336F}" srcOrd="11" destOrd="0" presId="urn:microsoft.com/office/officeart/2008/layout/LinedList"/>
    <dgm:cxn modelId="{0438B506-130A-1842-8208-3431FC2A1799}" type="presParOf" srcId="{92324978-CDA3-7748-B540-406E406C336F}" destId="{F66A3ABC-D121-304C-B718-FD4596F49E6C}" srcOrd="0" destOrd="0" presId="urn:microsoft.com/office/officeart/2008/layout/LinedList"/>
    <dgm:cxn modelId="{D40DCB2F-99DA-4246-9D0F-E499D9050143}" type="presParOf" srcId="{92324978-CDA3-7748-B540-406E406C336F}" destId="{D4D807C7-3C76-2245-972F-BC18D2714E5C}" srcOrd="1" destOrd="0" presId="urn:microsoft.com/office/officeart/2008/layout/LinedList"/>
    <dgm:cxn modelId="{374E88B1-663C-944B-9F4A-1B38BE93F58C}" type="presParOf" srcId="{D088AAC2-9390-434A-B409-0423DD1BDDCC}" destId="{69139182-33F9-864A-9165-F3ECC6D9EBE1}" srcOrd="12" destOrd="0" presId="urn:microsoft.com/office/officeart/2008/layout/LinedList"/>
    <dgm:cxn modelId="{C26F3260-551B-EC41-AC93-6153EE6B1A2A}" type="presParOf" srcId="{D088AAC2-9390-434A-B409-0423DD1BDDCC}" destId="{A7AA700D-34D5-0146-85C7-65BB1EF75EC7}" srcOrd="13" destOrd="0" presId="urn:microsoft.com/office/officeart/2008/layout/LinedList"/>
    <dgm:cxn modelId="{E1AC5650-8D70-3E4F-A1D2-FD307FE56EC1}" type="presParOf" srcId="{A7AA700D-34D5-0146-85C7-65BB1EF75EC7}" destId="{64F84EDC-AE1E-EE4E-9287-8EF7E5848A4B}" srcOrd="0" destOrd="0" presId="urn:microsoft.com/office/officeart/2008/layout/LinedList"/>
    <dgm:cxn modelId="{D1723E48-3547-354D-8AD7-E289E6804DE5}" type="presParOf" srcId="{A7AA700D-34D5-0146-85C7-65BB1EF75EC7}" destId="{EDF6E78A-3E25-3241-8292-709F24678AC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EB6036-C983-4E35-A375-39903317AFD6}"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455AB2E-303B-4CCF-9F7D-1E10D16EDCA3}">
      <dgm:prSet/>
      <dgm:spPr/>
      <dgm:t>
        <a:bodyPr/>
        <a:lstStyle/>
        <a:p>
          <a:pPr>
            <a:lnSpc>
              <a:spcPct val="100000"/>
            </a:lnSpc>
            <a:defRPr cap="all"/>
          </a:pPr>
          <a:r>
            <a:rPr lang="en-US"/>
            <a:t>By the end of today's class, you should be able to answer the following:</a:t>
          </a:r>
        </a:p>
      </dgm:t>
    </dgm:pt>
    <dgm:pt modelId="{1EA3BA5D-773E-4EB1-871D-DF35C44C09F6}" type="parTrans" cxnId="{FC39E72C-4766-4857-988E-83A866468118}">
      <dgm:prSet/>
      <dgm:spPr/>
      <dgm:t>
        <a:bodyPr/>
        <a:lstStyle/>
        <a:p>
          <a:endParaRPr lang="en-US"/>
        </a:p>
      </dgm:t>
    </dgm:pt>
    <dgm:pt modelId="{47774DFD-789D-47E0-8D71-969819D6BE85}" type="sibTrans" cxnId="{FC39E72C-4766-4857-988E-83A866468118}">
      <dgm:prSet/>
      <dgm:spPr/>
      <dgm:t>
        <a:bodyPr/>
        <a:lstStyle/>
        <a:p>
          <a:endParaRPr lang="en-US"/>
        </a:p>
      </dgm:t>
    </dgm:pt>
    <dgm:pt modelId="{59DE3336-846E-4201-81A5-BA6ECAB516C3}">
      <dgm:prSet/>
      <dgm:spPr/>
      <dgm:t>
        <a:bodyPr/>
        <a:lstStyle/>
        <a:p>
          <a:pPr>
            <a:lnSpc>
              <a:spcPct val="100000"/>
            </a:lnSpc>
            <a:defRPr cap="all"/>
          </a:pPr>
          <a:r>
            <a:rPr lang="en-US"/>
            <a:t>What are three common plaintext data formats for semi-structured data?</a:t>
          </a:r>
        </a:p>
      </dgm:t>
    </dgm:pt>
    <dgm:pt modelId="{E30EE90E-2897-4054-8D79-874E755B7259}" type="parTrans" cxnId="{8F4F15A3-72D7-4240-8367-7563BA221AEA}">
      <dgm:prSet/>
      <dgm:spPr/>
      <dgm:t>
        <a:bodyPr/>
        <a:lstStyle/>
        <a:p>
          <a:endParaRPr lang="en-US"/>
        </a:p>
      </dgm:t>
    </dgm:pt>
    <dgm:pt modelId="{127D8FC3-3D40-455A-83BD-20D61ACAE24D}" type="sibTrans" cxnId="{8F4F15A3-72D7-4240-8367-7563BA221AEA}">
      <dgm:prSet/>
      <dgm:spPr/>
      <dgm:t>
        <a:bodyPr/>
        <a:lstStyle/>
        <a:p>
          <a:endParaRPr lang="en-US"/>
        </a:p>
      </dgm:t>
    </dgm:pt>
    <dgm:pt modelId="{5EF674B9-3829-4B1A-8835-6F1A6D3333CE}">
      <dgm:prSet/>
      <dgm:spPr/>
      <dgm:t>
        <a:bodyPr/>
        <a:lstStyle/>
        <a:p>
          <a:pPr>
            <a:lnSpc>
              <a:spcPct val="100000"/>
            </a:lnSpc>
            <a:defRPr cap="all"/>
          </a:pPr>
          <a:r>
            <a:rPr lang="en-US"/>
            <a:t>What activities occur in the process of doing science?</a:t>
          </a:r>
        </a:p>
      </dgm:t>
    </dgm:pt>
    <dgm:pt modelId="{6C67CD91-C95D-4097-971B-43551F055361}" type="parTrans" cxnId="{21B52C6F-2A49-4A72-BE4F-91A3D032360A}">
      <dgm:prSet/>
      <dgm:spPr/>
      <dgm:t>
        <a:bodyPr/>
        <a:lstStyle/>
        <a:p>
          <a:endParaRPr lang="en-US"/>
        </a:p>
      </dgm:t>
    </dgm:pt>
    <dgm:pt modelId="{C5FC3892-EBEA-4611-A905-3E76F1EF083A}" type="sibTrans" cxnId="{21B52C6F-2A49-4A72-BE4F-91A3D032360A}">
      <dgm:prSet/>
      <dgm:spPr/>
      <dgm:t>
        <a:bodyPr/>
        <a:lstStyle/>
        <a:p>
          <a:endParaRPr lang="en-US"/>
        </a:p>
      </dgm:t>
    </dgm:pt>
    <dgm:pt modelId="{4D11F9FF-9499-4AC5-9CC6-59DBC0386EF0}">
      <dgm:prSet/>
      <dgm:spPr/>
      <dgm:t>
        <a:bodyPr/>
        <a:lstStyle/>
        <a:p>
          <a:pPr>
            <a:lnSpc>
              <a:spcPct val="100000"/>
            </a:lnSpc>
            <a:defRPr cap="all"/>
          </a:pPr>
          <a:r>
            <a:rPr lang="en-US"/>
            <a:t>What fields does data science draw on?</a:t>
          </a:r>
        </a:p>
      </dgm:t>
    </dgm:pt>
    <dgm:pt modelId="{8A00E4ED-90BE-4DAB-8A9C-6F3D7F61234A}" type="parTrans" cxnId="{20A6739F-EFDC-4317-97E7-E82DAF3191E1}">
      <dgm:prSet/>
      <dgm:spPr/>
      <dgm:t>
        <a:bodyPr/>
        <a:lstStyle/>
        <a:p>
          <a:endParaRPr lang="en-US"/>
        </a:p>
      </dgm:t>
    </dgm:pt>
    <dgm:pt modelId="{D941E5D6-CF52-401C-829C-9655AB0BAB50}" type="sibTrans" cxnId="{20A6739F-EFDC-4317-97E7-E82DAF3191E1}">
      <dgm:prSet/>
      <dgm:spPr/>
      <dgm:t>
        <a:bodyPr/>
        <a:lstStyle/>
        <a:p>
          <a:endParaRPr lang="en-US"/>
        </a:p>
      </dgm:t>
    </dgm:pt>
    <dgm:pt modelId="{9310CC15-9BFC-44F5-A1E7-75B92C7DADC5}">
      <dgm:prSet/>
      <dgm:spPr/>
      <dgm:t>
        <a:bodyPr/>
        <a:lstStyle/>
        <a:p>
          <a:pPr>
            <a:lnSpc>
              <a:spcPct val="100000"/>
            </a:lnSpc>
            <a:defRPr cap="all"/>
          </a:pPr>
          <a:r>
            <a:rPr lang="en-US"/>
            <a:t>What is the motive for data science to occur?</a:t>
          </a:r>
        </a:p>
      </dgm:t>
    </dgm:pt>
    <dgm:pt modelId="{A217F2D1-E735-4B70-A1A2-24ABEE957C85}" type="parTrans" cxnId="{4DE0061B-6B85-4606-BF93-3821368DC1D4}">
      <dgm:prSet/>
      <dgm:spPr/>
      <dgm:t>
        <a:bodyPr/>
        <a:lstStyle/>
        <a:p>
          <a:endParaRPr lang="en-US"/>
        </a:p>
      </dgm:t>
    </dgm:pt>
    <dgm:pt modelId="{2F30B611-A33E-4A4E-AF8D-5DC2ED8395AD}" type="sibTrans" cxnId="{4DE0061B-6B85-4606-BF93-3821368DC1D4}">
      <dgm:prSet/>
      <dgm:spPr/>
      <dgm:t>
        <a:bodyPr/>
        <a:lstStyle/>
        <a:p>
          <a:endParaRPr lang="en-US"/>
        </a:p>
      </dgm:t>
    </dgm:pt>
    <dgm:pt modelId="{8F45D0CE-1587-4DA1-A51A-CCE7381F1735}" type="pres">
      <dgm:prSet presAssocID="{52EB6036-C983-4E35-A375-39903317AFD6}" presName="root" presStyleCnt="0">
        <dgm:presLayoutVars>
          <dgm:dir/>
          <dgm:resizeHandles val="exact"/>
        </dgm:presLayoutVars>
      </dgm:prSet>
      <dgm:spPr/>
    </dgm:pt>
    <dgm:pt modelId="{A01C64A9-D8C4-4125-AF6D-3E684EF0F303}" type="pres">
      <dgm:prSet presAssocID="{E455AB2E-303B-4CCF-9F7D-1E10D16EDCA3}" presName="compNode" presStyleCnt="0"/>
      <dgm:spPr/>
    </dgm:pt>
    <dgm:pt modelId="{F2C00157-94C9-42EA-B66A-650426DA4D27}" type="pres">
      <dgm:prSet presAssocID="{E455AB2E-303B-4CCF-9F7D-1E10D16EDCA3}" presName="iconBgRect" presStyleLbl="bgShp" presStyleIdx="0" presStyleCnt="5"/>
      <dgm:spPr>
        <a:prstGeom prst="round2DiagRect">
          <a:avLst>
            <a:gd name="adj1" fmla="val 29727"/>
            <a:gd name="adj2" fmla="val 0"/>
          </a:avLst>
        </a:prstGeom>
      </dgm:spPr>
    </dgm:pt>
    <dgm:pt modelId="{EAF1CF72-A7A2-44E4-96E5-3C2919237B77}" type="pres">
      <dgm:prSet presAssocID="{E455AB2E-303B-4CCF-9F7D-1E10D16EDC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32844458-2CE4-42BB-8308-8A2B1B3B38E2}" type="pres">
      <dgm:prSet presAssocID="{E455AB2E-303B-4CCF-9F7D-1E10D16EDCA3}" presName="spaceRect" presStyleCnt="0"/>
      <dgm:spPr/>
    </dgm:pt>
    <dgm:pt modelId="{38A15913-4E7B-40EC-964C-2BD2812B0427}" type="pres">
      <dgm:prSet presAssocID="{E455AB2E-303B-4CCF-9F7D-1E10D16EDCA3}" presName="textRect" presStyleLbl="revTx" presStyleIdx="0" presStyleCnt="5">
        <dgm:presLayoutVars>
          <dgm:chMax val="1"/>
          <dgm:chPref val="1"/>
        </dgm:presLayoutVars>
      </dgm:prSet>
      <dgm:spPr/>
    </dgm:pt>
    <dgm:pt modelId="{1317F0EC-5A13-4D78-9565-8B86F65A0E56}" type="pres">
      <dgm:prSet presAssocID="{47774DFD-789D-47E0-8D71-969819D6BE85}" presName="sibTrans" presStyleCnt="0"/>
      <dgm:spPr/>
    </dgm:pt>
    <dgm:pt modelId="{AA4095B6-507C-4377-BDF5-D0F1420BF95A}" type="pres">
      <dgm:prSet presAssocID="{59DE3336-846E-4201-81A5-BA6ECAB516C3}" presName="compNode" presStyleCnt="0"/>
      <dgm:spPr/>
    </dgm:pt>
    <dgm:pt modelId="{3C2CB4DC-EF5C-4BF8-A8EA-08E2E395CE03}" type="pres">
      <dgm:prSet presAssocID="{59DE3336-846E-4201-81A5-BA6ECAB516C3}" presName="iconBgRect" presStyleLbl="bgShp" presStyleIdx="1" presStyleCnt="5"/>
      <dgm:spPr>
        <a:prstGeom prst="round2DiagRect">
          <a:avLst>
            <a:gd name="adj1" fmla="val 29727"/>
            <a:gd name="adj2" fmla="val 0"/>
          </a:avLst>
        </a:prstGeom>
      </dgm:spPr>
    </dgm:pt>
    <dgm:pt modelId="{49667EFB-A26B-4366-A83E-43CFF41AF24A}" type="pres">
      <dgm:prSet presAssocID="{59DE3336-846E-4201-81A5-BA6ECAB516C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0161C188-792E-4EB4-9827-938BA5EB1654}" type="pres">
      <dgm:prSet presAssocID="{59DE3336-846E-4201-81A5-BA6ECAB516C3}" presName="spaceRect" presStyleCnt="0"/>
      <dgm:spPr/>
    </dgm:pt>
    <dgm:pt modelId="{2D25665A-ACB8-4456-88B8-6F709BFDFB93}" type="pres">
      <dgm:prSet presAssocID="{59DE3336-846E-4201-81A5-BA6ECAB516C3}" presName="textRect" presStyleLbl="revTx" presStyleIdx="1" presStyleCnt="5">
        <dgm:presLayoutVars>
          <dgm:chMax val="1"/>
          <dgm:chPref val="1"/>
        </dgm:presLayoutVars>
      </dgm:prSet>
      <dgm:spPr/>
    </dgm:pt>
    <dgm:pt modelId="{A7BC9972-B3DD-4F68-82A0-CE2330610021}" type="pres">
      <dgm:prSet presAssocID="{127D8FC3-3D40-455A-83BD-20D61ACAE24D}" presName="sibTrans" presStyleCnt="0"/>
      <dgm:spPr/>
    </dgm:pt>
    <dgm:pt modelId="{B39DF8BE-8F5A-4878-A1F9-DF1595A050E0}" type="pres">
      <dgm:prSet presAssocID="{5EF674B9-3829-4B1A-8835-6F1A6D3333CE}" presName="compNode" presStyleCnt="0"/>
      <dgm:spPr/>
    </dgm:pt>
    <dgm:pt modelId="{BE2FD108-C4B3-4E99-B304-C96FF17EB245}" type="pres">
      <dgm:prSet presAssocID="{5EF674B9-3829-4B1A-8835-6F1A6D3333CE}" presName="iconBgRect" presStyleLbl="bgShp" presStyleIdx="2" presStyleCnt="5"/>
      <dgm:spPr>
        <a:prstGeom prst="round2DiagRect">
          <a:avLst>
            <a:gd name="adj1" fmla="val 29727"/>
            <a:gd name="adj2" fmla="val 0"/>
          </a:avLst>
        </a:prstGeom>
      </dgm:spPr>
    </dgm:pt>
    <dgm:pt modelId="{EB98FFEE-D4B9-42F0-A255-4A24DFDC50A5}" type="pres">
      <dgm:prSet presAssocID="{5EF674B9-3829-4B1A-8835-6F1A6D3333C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673CC262-141A-47DA-B395-C027698409F2}" type="pres">
      <dgm:prSet presAssocID="{5EF674B9-3829-4B1A-8835-6F1A6D3333CE}" presName="spaceRect" presStyleCnt="0"/>
      <dgm:spPr/>
    </dgm:pt>
    <dgm:pt modelId="{9EA91A9D-CEF5-4BCB-8C75-16E0FE9633B8}" type="pres">
      <dgm:prSet presAssocID="{5EF674B9-3829-4B1A-8835-6F1A6D3333CE}" presName="textRect" presStyleLbl="revTx" presStyleIdx="2" presStyleCnt="5">
        <dgm:presLayoutVars>
          <dgm:chMax val="1"/>
          <dgm:chPref val="1"/>
        </dgm:presLayoutVars>
      </dgm:prSet>
      <dgm:spPr/>
    </dgm:pt>
    <dgm:pt modelId="{615E26A7-E5BB-4B92-9E20-D0BC59CD47E5}" type="pres">
      <dgm:prSet presAssocID="{C5FC3892-EBEA-4611-A905-3E76F1EF083A}" presName="sibTrans" presStyleCnt="0"/>
      <dgm:spPr/>
    </dgm:pt>
    <dgm:pt modelId="{E45AB0BA-CD0B-4FF4-BAB9-20FE68719252}" type="pres">
      <dgm:prSet presAssocID="{4D11F9FF-9499-4AC5-9CC6-59DBC0386EF0}" presName="compNode" presStyleCnt="0"/>
      <dgm:spPr/>
    </dgm:pt>
    <dgm:pt modelId="{3A9FB228-D6ED-4AC7-94E9-D633F6B239D3}" type="pres">
      <dgm:prSet presAssocID="{4D11F9FF-9499-4AC5-9CC6-59DBC0386EF0}" presName="iconBgRect" presStyleLbl="bgShp" presStyleIdx="3" presStyleCnt="5"/>
      <dgm:spPr>
        <a:prstGeom prst="round2DiagRect">
          <a:avLst>
            <a:gd name="adj1" fmla="val 29727"/>
            <a:gd name="adj2" fmla="val 0"/>
          </a:avLst>
        </a:prstGeom>
      </dgm:spPr>
    </dgm:pt>
    <dgm:pt modelId="{2DD16959-925C-4F0A-B4D1-FA635127799B}" type="pres">
      <dgm:prSet presAssocID="{4D11F9FF-9499-4AC5-9CC6-59DBC0386EF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8818DFD4-E21B-4B55-B8A8-8E6F1521E50B}" type="pres">
      <dgm:prSet presAssocID="{4D11F9FF-9499-4AC5-9CC6-59DBC0386EF0}" presName="spaceRect" presStyleCnt="0"/>
      <dgm:spPr/>
    </dgm:pt>
    <dgm:pt modelId="{60E23813-BFFA-4BA2-92F2-85EEB449715F}" type="pres">
      <dgm:prSet presAssocID="{4D11F9FF-9499-4AC5-9CC6-59DBC0386EF0}" presName="textRect" presStyleLbl="revTx" presStyleIdx="3" presStyleCnt="5">
        <dgm:presLayoutVars>
          <dgm:chMax val="1"/>
          <dgm:chPref val="1"/>
        </dgm:presLayoutVars>
      </dgm:prSet>
      <dgm:spPr/>
    </dgm:pt>
    <dgm:pt modelId="{5B2DF10A-1D9E-4EAF-9DC3-C73E293B1C13}" type="pres">
      <dgm:prSet presAssocID="{D941E5D6-CF52-401C-829C-9655AB0BAB50}" presName="sibTrans" presStyleCnt="0"/>
      <dgm:spPr/>
    </dgm:pt>
    <dgm:pt modelId="{CD8EA433-51F6-4EB4-9589-61E834BF1ED5}" type="pres">
      <dgm:prSet presAssocID="{9310CC15-9BFC-44F5-A1E7-75B92C7DADC5}" presName="compNode" presStyleCnt="0"/>
      <dgm:spPr/>
    </dgm:pt>
    <dgm:pt modelId="{699308DB-07FA-4FDD-A81B-E748090BDBB0}" type="pres">
      <dgm:prSet presAssocID="{9310CC15-9BFC-44F5-A1E7-75B92C7DADC5}" presName="iconBgRect" presStyleLbl="bgShp" presStyleIdx="4" presStyleCnt="5"/>
      <dgm:spPr>
        <a:prstGeom prst="round2DiagRect">
          <a:avLst>
            <a:gd name="adj1" fmla="val 29727"/>
            <a:gd name="adj2" fmla="val 0"/>
          </a:avLst>
        </a:prstGeom>
      </dgm:spPr>
    </dgm:pt>
    <dgm:pt modelId="{44E7339F-CDD0-4C98-930D-FBB22CC4E156}" type="pres">
      <dgm:prSet presAssocID="{9310CC15-9BFC-44F5-A1E7-75B92C7DADC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01CFC681-FB7F-44E4-B8E5-BB71D6173025}" type="pres">
      <dgm:prSet presAssocID="{9310CC15-9BFC-44F5-A1E7-75B92C7DADC5}" presName="spaceRect" presStyleCnt="0"/>
      <dgm:spPr/>
    </dgm:pt>
    <dgm:pt modelId="{014B42BD-5597-47F8-8065-D8CEF58A3BA9}" type="pres">
      <dgm:prSet presAssocID="{9310CC15-9BFC-44F5-A1E7-75B92C7DADC5}" presName="textRect" presStyleLbl="revTx" presStyleIdx="4" presStyleCnt="5">
        <dgm:presLayoutVars>
          <dgm:chMax val="1"/>
          <dgm:chPref val="1"/>
        </dgm:presLayoutVars>
      </dgm:prSet>
      <dgm:spPr/>
    </dgm:pt>
  </dgm:ptLst>
  <dgm:cxnLst>
    <dgm:cxn modelId="{4DE0061B-6B85-4606-BF93-3821368DC1D4}" srcId="{52EB6036-C983-4E35-A375-39903317AFD6}" destId="{9310CC15-9BFC-44F5-A1E7-75B92C7DADC5}" srcOrd="4" destOrd="0" parTransId="{A217F2D1-E735-4B70-A1A2-24ABEE957C85}" sibTransId="{2F30B611-A33E-4A4E-AF8D-5DC2ED8395AD}"/>
    <dgm:cxn modelId="{FC39E72C-4766-4857-988E-83A866468118}" srcId="{52EB6036-C983-4E35-A375-39903317AFD6}" destId="{E455AB2E-303B-4CCF-9F7D-1E10D16EDCA3}" srcOrd="0" destOrd="0" parTransId="{1EA3BA5D-773E-4EB1-871D-DF35C44C09F6}" sibTransId="{47774DFD-789D-47E0-8D71-969819D6BE85}"/>
    <dgm:cxn modelId="{FA9DC844-162A-684C-805A-03709D1DA158}" type="presOf" srcId="{52EB6036-C983-4E35-A375-39903317AFD6}" destId="{8F45D0CE-1587-4DA1-A51A-CCE7381F1735}" srcOrd="0" destOrd="0" presId="urn:microsoft.com/office/officeart/2018/5/layout/IconLeafLabelList"/>
    <dgm:cxn modelId="{21B52C6F-2A49-4A72-BE4F-91A3D032360A}" srcId="{52EB6036-C983-4E35-A375-39903317AFD6}" destId="{5EF674B9-3829-4B1A-8835-6F1A6D3333CE}" srcOrd="2" destOrd="0" parTransId="{6C67CD91-C95D-4097-971B-43551F055361}" sibTransId="{C5FC3892-EBEA-4611-A905-3E76F1EF083A}"/>
    <dgm:cxn modelId="{9A714779-BD48-6946-A8DD-A3AACEB40B7F}" type="presOf" srcId="{9310CC15-9BFC-44F5-A1E7-75B92C7DADC5}" destId="{014B42BD-5597-47F8-8065-D8CEF58A3BA9}" srcOrd="0" destOrd="0" presId="urn:microsoft.com/office/officeart/2018/5/layout/IconLeafLabelList"/>
    <dgm:cxn modelId="{20A6739F-EFDC-4317-97E7-E82DAF3191E1}" srcId="{52EB6036-C983-4E35-A375-39903317AFD6}" destId="{4D11F9FF-9499-4AC5-9CC6-59DBC0386EF0}" srcOrd="3" destOrd="0" parTransId="{8A00E4ED-90BE-4DAB-8A9C-6F3D7F61234A}" sibTransId="{D941E5D6-CF52-401C-829C-9655AB0BAB50}"/>
    <dgm:cxn modelId="{8F4F15A3-72D7-4240-8367-7563BA221AEA}" srcId="{52EB6036-C983-4E35-A375-39903317AFD6}" destId="{59DE3336-846E-4201-81A5-BA6ECAB516C3}" srcOrd="1" destOrd="0" parTransId="{E30EE90E-2897-4054-8D79-874E755B7259}" sibTransId="{127D8FC3-3D40-455A-83BD-20D61ACAE24D}"/>
    <dgm:cxn modelId="{D27937DA-3C43-484F-9E6C-2A1D5BEC1EF8}" type="presOf" srcId="{4D11F9FF-9499-4AC5-9CC6-59DBC0386EF0}" destId="{60E23813-BFFA-4BA2-92F2-85EEB449715F}" srcOrd="0" destOrd="0" presId="urn:microsoft.com/office/officeart/2018/5/layout/IconLeafLabelList"/>
    <dgm:cxn modelId="{5D0558FA-7C8E-B040-ABE2-5E89DCAE401E}" type="presOf" srcId="{59DE3336-846E-4201-81A5-BA6ECAB516C3}" destId="{2D25665A-ACB8-4456-88B8-6F709BFDFB93}" srcOrd="0" destOrd="0" presId="urn:microsoft.com/office/officeart/2018/5/layout/IconLeafLabelList"/>
    <dgm:cxn modelId="{CC8C71FD-88B9-7C4A-876A-66FF0DFB7F58}" type="presOf" srcId="{5EF674B9-3829-4B1A-8835-6F1A6D3333CE}" destId="{9EA91A9D-CEF5-4BCB-8C75-16E0FE9633B8}" srcOrd="0" destOrd="0" presId="urn:microsoft.com/office/officeart/2018/5/layout/IconLeafLabelList"/>
    <dgm:cxn modelId="{CD2FC3FD-9E1D-B04C-8644-159C64C1C128}" type="presOf" srcId="{E455AB2E-303B-4CCF-9F7D-1E10D16EDCA3}" destId="{38A15913-4E7B-40EC-964C-2BD2812B0427}" srcOrd="0" destOrd="0" presId="urn:microsoft.com/office/officeart/2018/5/layout/IconLeafLabelList"/>
    <dgm:cxn modelId="{AF9DC433-25E3-3040-8F85-15169AFAC399}" type="presParOf" srcId="{8F45D0CE-1587-4DA1-A51A-CCE7381F1735}" destId="{A01C64A9-D8C4-4125-AF6D-3E684EF0F303}" srcOrd="0" destOrd="0" presId="urn:microsoft.com/office/officeart/2018/5/layout/IconLeafLabelList"/>
    <dgm:cxn modelId="{7317FB60-880B-4944-8F39-D4648EFF08E1}" type="presParOf" srcId="{A01C64A9-D8C4-4125-AF6D-3E684EF0F303}" destId="{F2C00157-94C9-42EA-B66A-650426DA4D27}" srcOrd="0" destOrd="0" presId="urn:microsoft.com/office/officeart/2018/5/layout/IconLeafLabelList"/>
    <dgm:cxn modelId="{61C83123-A8AF-DF4D-9FD3-416EA59EC87B}" type="presParOf" srcId="{A01C64A9-D8C4-4125-AF6D-3E684EF0F303}" destId="{EAF1CF72-A7A2-44E4-96E5-3C2919237B77}" srcOrd="1" destOrd="0" presId="urn:microsoft.com/office/officeart/2018/5/layout/IconLeafLabelList"/>
    <dgm:cxn modelId="{3561BE91-5F9F-BD4F-92F9-4AE53AEE8334}" type="presParOf" srcId="{A01C64A9-D8C4-4125-AF6D-3E684EF0F303}" destId="{32844458-2CE4-42BB-8308-8A2B1B3B38E2}" srcOrd="2" destOrd="0" presId="urn:microsoft.com/office/officeart/2018/5/layout/IconLeafLabelList"/>
    <dgm:cxn modelId="{BFFBB32D-2FD8-8E42-99B4-7A236EBBE801}" type="presParOf" srcId="{A01C64A9-D8C4-4125-AF6D-3E684EF0F303}" destId="{38A15913-4E7B-40EC-964C-2BD2812B0427}" srcOrd="3" destOrd="0" presId="urn:microsoft.com/office/officeart/2018/5/layout/IconLeafLabelList"/>
    <dgm:cxn modelId="{8207FA59-2D04-724C-87DE-D9DEFC698089}" type="presParOf" srcId="{8F45D0CE-1587-4DA1-A51A-CCE7381F1735}" destId="{1317F0EC-5A13-4D78-9565-8B86F65A0E56}" srcOrd="1" destOrd="0" presId="urn:microsoft.com/office/officeart/2018/5/layout/IconLeafLabelList"/>
    <dgm:cxn modelId="{099E81E5-E9AA-DF49-9CE6-7E0F499A0A1E}" type="presParOf" srcId="{8F45D0CE-1587-4DA1-A51A-CCE7381F1735}" destId="{AA4095B6-507C-4377-BDF5-D0F1420BF95A}" srcOrd="2" destOrd="0" presId="urn:microsoft.com/office/officeart/2018/5/layout/IconLeafLabelList"/>
    <dgm:cxn modelId="{143267B0-0EA7-3948-A785-A6F34C5496CE}" type="presParOf" srcId="{AA4095B6-507C-4377-BDF5-D0F1420BF95A}" destId="{3C2CB4DC-EF5C-4BF8-A8EA-08E2E395CE03}" srcOrd="0" destOrd="0" presId="urn:microsoft.com/office/officeart/2018/5/layout/IconLeafLabelList"/>
    <dgm:cxn modelId="{BF7DB3FD-7416-6449-A24F-AA234405297A}" type="presParOf" srcId="{AA4095B6-507C-4377-BDF5-D0F1420BF95A}" destId="{49667EFB-A26B-4366-A83E-43CFF41AF24A}" srcOrd="1" destOrd="0" presId="urn:microsoft.com/office/officeart/2018/5/layout/IconLeafLabelList"/>
    <dgm:cxn modelId="{1957F7C2-8667-2D44-8DA5-F787CD13DD5A}" type="presParOf" srcId="{AA4095B6-507C-4377-BDF5-D0F1420BF95A}" destId="{0161C188-792E-4EB4-9827-938BA5EB1654}" srcOrd="2" destOrd="0" presId="urn:microsoft.com/office/officeart/2018/5/layout/IconLeafLabelList"/>
    <dgm:cxn modelId="{44EAE2A4-DE19-734D-AA2D-49D462D3669A}" type="presParOf" srcId="{AA4095B6-507C-4377-BDF5-D0F1420BF95A}" destId="{2D25665A-ACB8-4456-88B8-6F709BFDFB93}" srcOrd="3" destOrd="0" presId="urn:microsoft.com/office/officeart/2018/5/layout/IconLeafLabelList"/>
    <dgm:cxn modelId="{B84AF77E-0DEC-EF41-B4C7-A30B35EF9FAF}" type="presParOf" srcId="{8F45D0CE-1587-4DA1-A51A-CCE7381F1735}" destId="{A7BC9972-B3DD-4F68-82A0-CE2330610021}" srcOrd="3" destOrd="0" presId="urn:microsoft.com/office/officeart/2018/5/layout/IconLeafLabelList"/>
    <dgm:cxn modelId="{ABF63B4B-6AA1-504E-9E03-149A4F95D7CA}" type="presParOf" srcId="{8F45D0CE-1587-4DA1-A51A-CCE7381F1735}" destId="{B39DF8BE-8F5A-4878-A1F9-DF1595A050E0}" srcOrd="4" destOrd="0" presId="urn:microsoft.com/office/officeart/2018/5/layout/IconLeafLabelList"/>
    <dgm:cxn modelId="{259550E3-4CF7-CA4B-83F6-812C623EF020}" type="presParOf" srcId="{B39DF8BE-8F5A-4878-A1F9-DF1595A050E0}" destId="{BE2FD108-C4B3-4E99-B304-C96FF17EB245}" srcOrd="0" destOrd="0" presId="urn:microsoft.com/office/officeart/2018/5/layout/IconLeafLabelList"/>
    <dgm:cxn modelId="{04AB524D-17BF-D743-915B-FDF59055CCE5}" type="presParOf" srcId="{B39DF8BE-8F5A-4878-A1F9-DF1595A050E0}" destId="{EB98FFEE-D4B9-42F0-A255-4A24DFDC50A5}" srcOrd="1" destOrd="0" presId="urn:microsoft.com/office/officeart/2018/5/layout/IconLeafLabelList"/>
    <dgm:cxn modelId="{8CF25410-111E-C040-AC77-291FCB980D7A}" type="presParOf" srcId="{B39DF8BE-8F5A-4878-A1F9-DF1595A050E0}" destId="{673CC262-141A-47DA-B395-C027698409F2}" srcOrd="2" destOrd="0" presId="urn:microsoft.com/office/officeart/2018/5/layout/IconLeafLabelList"/>
    <dgm:cxn modelId="{5BCE4DCF-7673-F448-A1F4-704C25149A59}" type="presParOf" srcId="{B39DF8BE-8F5A-4878-A1F9-DF1595A050E0}" destId="{9EA91A9D-CEF5-4BCB-8C75-16E0FE9633B8}" srcOrd="3" destOrd="0" presId="urn:microsoft.com/office/officeart/2018/5/layout/IconLeafLabelList"/>
    <dgm:cxn modelId="{B92913F4-7B4C-9745-AA4A-FC0A16978D4B}" type="presParOf" srcId="{8F45D0CE-1587-4DA1-A51A-CCE7381F1735}" destId="{615E26A7-E5BB-4B92-9E20-D0BC59CD47E5}" srcOrd="5" destOrd="0" presId="urn:microsoft.com/office/officeart/2018/5/layout/IconLeafLabelList"/>
    <dgm:cxn modelId="{D1EAF17E-FD8A-7F48-9E21-3894738A6F61}" type="presParOf" srcId="{8F45D0CE-1587-4DA1-A51A-CCE7381F1735}" destId="{E45AB0BA-CD0B-4FF4-BAB9-20FE68719252}" srcOrd="6" destOrd="0" presId="urn:microsoft.com/office/officeart/2018/5/layout/IconLeafLabelList"/>
    <dgm:cxn modelId="{C4DADE67-170E-4F49-834C-A63E0F8F7FFB}" type="presParOf" srcId="{E45AB0BA-CD0B-4FF4-BAB9-20FE68719252}" destId="{3A9FB228-D6ED-4AC7-94E9-D633F6B239D3}" srcOrd="0" destOrd="0" presId="urn:microsoft.com/office/officeart/2018/5/layout/IconLeafLabelList"/>
    <dgm:cxn modelId="{CE174727-FDAC-0B43-99F5-981481FEF275}" type="presParOf" srcId="{E45AB0BA-CD0B-4FF4-BAB9-20FE68719252}" destId="{2DD16959-925C-4F0A-B4D1-FA635127799B}" srcOrd="1" destOrd="0" presId="urn:microsoft.com/office/officeart/2018/5/layout/IconLeafLabelList"/>
    <dgm:cxn modelId="{9857CF3F-EC53-8941-BA31-C67B8C2161D0}" type="presParOf" srcId="{E45AB0BA-CD0B-4FF4-BAB9-20FE68719252}" destId="{8818DFD4-E21B-4B55-B8A8-8E6F1521E50B}" srcOrd="2" destOrd="0" presId="urn:microsoft.com/office/officeart/2018/5/layout/IconLeafLabelList"/>
    <dgm:cxn modelId="{F4AC3AD4-B375-8A4E-912F-C9A0E6D59426}" type="presParOf" srcId="{E45AB0BA-CD0B-4FF4-BAB9-20FE68719252}" destId="{60E23813-BFFA-4BA2-92F2-85EEB449715F}" srcOrd="3" destOrd="0" presId="urn:microsoft.com/office/officeart/2018/5/layout/IconLeafLabelList"/>
    <dgm:cxn modelId="{5C7D2570-9088-2E4A-8EF6-FC66C413713B}" type="presParOf" srcId="{8F45D0CE-1587-4DA1-A51A-CCE7381F1735}" destId="{5B2DF10A-1D9E-4EAF-9DC3-C73E293B1C13}" srcOrd="7" destOrd="0" presId="urn:microsoft.com/office/officeart/2018/5/layout/IconLeafLabelList"/>
    <dgm:cxn modelId="{6074B05E-D44F-3749-8D5C-D5FE3943227E}" type="presParOf" srcId="{8F45D0CE-1587-4DA1-A51A-CCE7381F1735}" destId="{CD8EA433-51F6-4EB4-9589-61E834BF1ED5}" srcOrd="8" destOrd="0" presId="urn:microsoft.com/office/officeart/2018/5/layout/IconLeafLabelList"/>
    <dgm:cxn modelId="{ABA67088-3453-594F-85DD-F87C637FF08B}" type="presParOf" srcId="{CD8EA433-51F6-4EB4-9589-61E834BF1ED5}" destId="{699308DB-07FA-4FDD-A81B-E748090BDBB0}" srcOrd="0" destOrd="0" presId="urn:microsoft.com/office/officeart/2018/5/layout/IconLeafLabelList"/>
    <dgm:cxn modelId="{6DF1A557-6731-3A44-9E95-1F12086B6735}" type="presParOf" srcId="{CD8EA433-51F6-4EB4-9589-61E834BF1ED5}" destId="{44E7339F-CDD0-4C98-930D-FBB22CC4E156}" srcOrd="1" destOrd="0" presId="urn:microsoft.com/office/officeart/2018/5/layout/IconLeafLabelList"/>
    <dgm:cxn modelId="{34B23318-84D6-D64D-A3DD-4C9E0CF21EC0}" type="presParOf" srcId="{CD8EA433-51F6-4EB4-9589-61E834BF1ED5}" destId="{01CFC681-FB7F-44E4-B8E5-BB71D6173025}" srcOrd="2" destOrd="0" presId="urn:microsoft.com/office/officeart/2018/5/layout/IconLeafLabelList"/>
    <dgm:cxn modelId="{A57063DE-22B0-954C-AE4C-7A9866B0274D}" type="presParOf" srcId="{CD8EA433-51F6-4EB4-9589-61E834BF1ED5}" destId="{014B42BD-5597-47F8-8065-D8CEF58A3BA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A7578-EB60-0B42-B1BB-72C6D9F0F539}">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7BC523-193B-294E-90F7-5687B8223EA7}">
      <dsp:nvSpPr>
        <dsp:cNvPr id="0" name=""/>
        <dsp:cNvSpPr/>
      </dsp:nvSpPr>
      <dsp:spPr>
        <a:xfrm>
          <a:off x="0" y="623"/>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Course Logistics</a:t>
          </a:r>
        </a:p>
      </dsp:txBody>
      <dsp:txXfrm>
        <a:off x="0" y="623"/>
        <a:ext cx="6492875" cy="729164"/>
      </dsp:txXfrm>
    </dsp:sp>
    <dsp:sp modelId="{8C5AC55D-E666-2048-9E39-D6D235EBBF49}">
      <dsp:nvSpPr>
        <dsp:cNvPr id="0" name=""/>
        <dsp:cNvSpPr/>
      </dsp:nvSpPr>
      <dsp:spPr>
        <a:xfrm>
          <a:off x="0" y="729788"/>
          <a:ext cx="6492875"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F2FD0-3E1A-D948-9F52-FBEECFB7E452}">
      <dsp:nvSpPr>
        <dsp:cNvPr id="0" name=""/>
        <dsp:cNvSpPr/>
      </dsp:nvSpPr>
      <dsp:spPr>
        <a:xfrm>
          <a:off x="0" y="729788"/>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What is Data Science?</a:t>
          </a:r>
        </a:p>
      </dsp:txBody>
      <dsp:txXfrm>
        <a:off x="0" y="729788"/>
        <a:ext cx="6492875" cy="729164"/>
      </dsp:txXfrm>
    </dsp:sp>
    <dsp:sp modelId="{2359B4F7-239D-6F46-8791-8C279ADD050F}">
      <dsp:nvSpPr>
        <dsp:cNvPr id="0" name=""/>
        <dsp:cNvSpPr/>
      </dsp:nvSpPr>
      <dsp:spPr>
        <a:xfrm>
          <a:off x="0" y="1458952"/>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FD47F-7D47-1140-BEE7-1A6BDEBA20D2}">
      <dsp:nvSpPr>
        <dsp:cNvPr id="0" name=""/>
        <dsp:cNvSpPr/>
      </dsp:nvSpPr>
      <dsp:spPr>
        <a:xfrm>
          <a:off x="0" y="145895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Software tools</a:t>
          </a:r>
        </a:p>
      </dsp:txBody>
      <dsp:txXfrm>
        <a:off x="0" y="1458952"/>
        <a:ext cx="6492875" cy="729164"/>
      </dsp:txXfrm>
    </dsp:sp>
    <dsp:sp modelId="{CEC58E30-CCBF-7A46-A70E-FE7D051A3C4B}">
      <dsp:nvSpPr>
        <dsp:cNvPr id="0" name=""/>
        <dsp:cNvSpPr/>
      </dsp:nvSpPr>
      <dsp:spPr>
        <a:xfrm>
          <a:off x="0" y="2188117"/>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3D0B1-A83F-BF49-8A29-F540A4C393F9}">
      <dsp:nvSpPr>
        <dsp:cNvPr id="0" name=""/>
        <dsp:cNvSpPr/>
      </dsp:nvSpPr>
      <dsp:spPr>
        <a:xfrm>
          <a:off x="0" y="218811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What are we not covering?</a:t>
          </a:r>
        </a:p>
      </dsp:txBody>
      <dsp:txXfrm>
        <a:off x="0" y="2188117"/>
        <a:ext cx="6492875" cy="729164"/>
      </dsp:txXfrm>
    </dsp:sp>
    <dsp:sp modelId="{9D2D978E-4AB1-2B46-98FC-B4046FC10B54}">
      <dsp:nvSpPr>
        <dsp:cNvPr id="0" name=""/>
        <dsp:cNvSpPr/>
      </dsp:nvSpPr>
      <dsp:spPr>
        <a:xfrm>
          <a:off x="0" y="2917282"/>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1A5137-57B3-7741-A91F-E5DBB28C7CE1}">
      <dsp:nvSpPr>
        <dsp:cNvPr id="0" name=""/>
        <dsp:cNvSpPr/>
      </dsp:nvSpPr>
      <dsp:spPr>
        <a:xfrm>
          <a:off x="0" y="291728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Data Formats</a:t>
          </a:r>
        </a:p>
      </dsp:txBody>
      <dsp:txXfrm>
        <a:off x="0" y="2917282"/>
        <a:ext cx="6492875" cy="729164"/>
      </dsp:txXfrm>
    </dsp:sp>
    <dsp:sp modelId="{668DADEC-D105-6642-AAD8-2DFB61D2760C}">
      <dsp:nvSpPr>
        <dsp:cNvPr id="0" name=""/>
        <dsp:cNvSpPr/>
      </dsp:nvSpPr>
      <dsp:spPr>
        <a:xfrm>
          <a:off x="0" y="3646447"/>
          <a:ext cx="6492875"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6A3ABC-D121-304C-B718-FD4596F49E6C}">
      <dsp:nvSpPr>
        <dsp:cNvPr id="0" name=""/>
        <dsp:cNvSpPr/>
      </dsp:nvSpPr>
      <dsp:spPr>
        <a:xfrm>
          <a:off x="0" y="364644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Soft skills</a:t>
          </a:r>
        </a:p>
      </dsp:txBody>
      <dsp:txXfrm>
        <a:off x="0" y="3646447"/>
        <a:ext cx="6492875" cy="729164"/>
      </dsp:txXfrm>
    </dsp:sp>
    <dsp:sp modelId="{69139182-33F9-864A-9165-F3ECC6D9EBE1}">
      <dsp:nvSpPr>
        <dsp:cNvPr id="0" name=""/>
        <dsp:cNvSpPr/>
      </dsp:nvSpPr>
      <dsp:spPr>
        <a:xfrm>
          <a:off x="0" y="4375611"/>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84EDC-AE1E-EE4E-9287-8EF7E5848A4B}">
      <dsp:nvSpPr>
        <dsp:cNvPr id="0" name=""/>
        <dsp:cNvSpPr/>
      </dsp:nvSpPr>
      <dsp:spPr>
        <a:xfrm>
          <a:off x="0" y="4375611"/>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Homework</a:t>
          </a:r>
        </a:p>
      </dsp:txBody>
      <dsp:txXfrm>
        <a:off x="0" y="4375611"/>
        <a:ext cx="6492875" cy="729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00157-94C9-42EA-B66A-650426DA4D27}">
      <dsp:nvSpPr>
        <dsp:cNvPr id="0" name=""/>
        <dsp:cNvSpPr/>
      </dsp:nvSpPr>
      <dsp:spPr>
        <a:xfrm>
          <a:off x="408868" y="424948"/>
          <a:ext cx="1189284" cy="118928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F1CF72-A7A2-44E4-96E5-3C2919237B77}">
      <dsp:nvSpPr>
        <dsp:cNvPr id="0" name=""/>
        <dsp:cNvSpPr/>
      </dsp:nvSpPr>
      <dsp:spPr>
        <a:xfrm>
          <a:off x="662322" y="678402"/>
          <a:ext cx="682376" cy="682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A15913-4E7B-40EC-964C-2BD2812B0427}">
      <dsp:nvSpPr>
        <dsp:cNvPr id="0" name=""/>
        <dsp:cNvSpPr/>
      </dsp:nvSpPr>
      <dsp:spPr>
        <a:xfrm>
          <a:off x="28687" y="1984665"/>
          <a:ext cx="19496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By the end of today's class, you should be able to answer the following:</a:t>
          </a:r>
        </a:p>
      </dsp:txBody>
      <dsp:txXfrm>
        <a:off x="28687" y="1984665"/>
        <a:ext cx="1949646" cy="720000"/>
      </dsp:txXfrm>
    </dsp:sp>
    <dsp:sp modelId="{3C2CB4DC-EF5C-4BF8-A8EA-08E2E395CE03}">
      <dsp:nvSpPr>
        <dsp:cNvPr id="0" name=""/>
        <dsp:cNvSpPr/>
      </dsp:nvSpPr>
      <dsp:spPr>
        <a:xfrm>
          <a:off x="2699703" y="424948"/>
          <a:ext cx="1189284" cy="118928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667EFB-A26B-4366-A83E-43CFF41AF24A}">
      <dsp:nvSpPr>
        <dsp:cNvPr id="0" name=""/>
        <dsp:cNvSpPr/>
      </dsp:nvSpPr>
      <dsp:spPr>
        <a:xfrm>
          <a:off x="2953157" y="678402"/>
          <a:ext cx="682376" cy="682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25665A-ACB8-4456-88B8-6F709BFDFB93}">
      <dsp:nvSpPr>
        <dsp:cNvPr id="0" name=""/>
        <dsp:cNvSpPr/>
      </dsp:nvSpPr>
      <dsp:spPr>
        <a:xfrm>
          <a:off x="2319522" y="1984665"/>
          <a:ext cx="19496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What are three common plaintext data formats for semi-structured data?</a:t>
          </a:r>
        </a:p>
      </dsp:txBody>
      <dsp:txXfrm>
        <a:off x="2319522" y="1984665"/>
        <a:ext cx="1949646" cy="720000"/>
      </dsp:txXfrm>
    </dsp:sp>
    <dsp:sp modelId="{BE2FD108-C4B3-4E99-B304-C96FF17EB245}">
      <dsp:nvSpPr>
        <dsp:cNvPr id="0" name=""/>
        <dsp:cNvSpPr/>
      </dsp:nvSpPr>
      <dsp:spPr>
        <a:xfrm>
          <a:off x="4990538" y="424948"/>
          <a:ext cx="1189284" cy="118928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8FFEE-D4B9-42F0-A255-4A24DFDC50A5}">
      <dsp:nvSpPr>
        <dsp:cNvPr id="0" name=""/>
        <dsp:cNvSpPr/>
      </dsp:nvSpPr>
      <dsp:spPr>
        <a:xfrm>
          <a:off x="5243992" y="678402"/>
          <a:ext cx="682376" cy="682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91A9D-CEF5-4BCB-8C75-16E0FE9633B8}">
      <dsp:nvSpPr>
        <dsp:cNvPr id="0" name=""/>
        <dsp:cNvSpPr/>
      </dsp:nvSpPr>
      <dsp:spPr>
        <a:xfrm>
          <a:off x="4610356" y="1984665"/>
          <a:ext cx="19496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What activities occur in the process of doing science?</a:t>
          </a:r>
        </a:p>
      </dsp:txBody>
      <dsp:txXfrm>
        <a:off x="4610356" y="1984665"/>
        <a:ext cx="1949646" cy="720000"/>
      </dsp:txXfrm>
    </dsp:sp>
    <dsp:sp modelId="{3A9FB228-D6ED-4AC7-94E9-D633F6B239D3}">
      <dsp:nvSpPr>
        <dsp:cNvPr id="0" name=""/>
        <dsp:cNvSpPr/>
      </dsp:nvSpPr>
      <dsp:spPr>
        <a:xfrm>
          <a:off x="1554285" y="3192077"/>
          <a:ext cx="1189284" cy="118928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D16959-925C-4F0A-B4D1-FA635127799B}">
      <dsp:nvSpPr>
        <dsp:cNvPr id="0" name=""/>
        <dsp:cNvSpPr/>
      </dsp:nvSpPr>
      <dsp:spPr>
        <a:xfrm>
          <a:off x="1807739" y="3445531"/>
          <a:ext cx="682376" cy="6823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23813-BFFA-4BA2-92F2-85EEB449715F}">
      <dsp:nvSpPr>
        <dsp:cNvPr id="0" name=""/>
        <dsp:cNvSpPr/>
      </dsp:nvSpPr>
      <dsp:spPr>
        <a:xfrm>
          <a:off x="1174104" y="4751794"/>
          <a:ext cx="19496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What fields does data science draw on?</a:t>
          </a:r>
        </a:p>
      </dsp:txBody>
      <dsp:txXfrm>
        <a:off x="1174104" y="4751794"/>
        <a:ext cx="1949646" cy="720000"/>
      </dsp:txXfrm>
    </dsp:sp>
    <dsp:sp modelId="{699308DB-07FA-4FDD-A81B-E748090BDBB0}">
      <dsp:nvSpPr>
        <dsp:cNvPr id="0" name=""/>
        <dsp:cNvSpPr/>
      </dsp:nvSpPr>
      <dsp:spPr>
        <a:xfrm>
          <a:off x="3845120" y="3192077"/>
          <a:ext cx="1189284" cy="118928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7339F-CDD0-4C98-930D-FBB22CC4E156}">
      <dsp:nvSpPr>
        <dsp:cNvPr id="0" name=""/>
        <dsp:cNvSpPr/>
      </dsp:nvSpPr>
      <dsp:spPr>
        <a:xfrm>
          <a:off x="4098574" y="3445531"/>
          <a:ext cx="682376" cy="6823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4B42BD-5597-47F8-8065-D8CEF58A3BA9}">
      <dsp:nvSpPr>
        <dsp:cNvPr id="0" name=""/>
        <dsp:cNvSpPr/>
      </dsp:nvSpPr>
      <dsp:spPr>
        <a:xfrm>
          <a:off x="3464939" y="4751794"/>
          <a:ext cx="19496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What is the motive for data science to occur?</a:t>
          </a:r>
        </a:p>
      </dsp:txBody>
      <dsp:txXfrm>
        <a:off x="3464939" y="4751794"/>
        <a:ext cx="1949646"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7AD92-3193-4F3B-B718-BDE4AF4AFA61}" type="datetimeFigureOut">
              <a:rPr lang="en-US"/>
              <a:t>8/28/20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D39104-115C-4501-A673-075924DC6C31}" type="slidenum">
              <a:rPr lang="en-US"/>
              <a:t>‹#›</a:t>
            </a:fld>
            <a:endParaRPr lang="en-US"/>
          </a:p>
        </p:txBody>
      </p:sp>
    </p:spTree>
    <p:extLst>
      <p:ext uri="{BB962C8B-B14F-4D97-AF65-F5344CB8AC3E}">
        <p14:creationId xmlns:p14="http://schemas.microsoft.com/office/powerpoint/2010/main" val="359306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eb.stanford.edu/class/stats101/intro/intro-lecture01.pdf"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arxiv.org/pdf/1503.05570.pd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loc.gov/preservation/resources/rf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loc.gov/preservation/resources/rfs/TOC.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oc.gov/preservation/resources/rf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ends.google.com/trend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excel-easy.com/examples/import-export-text-files.html"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tools.ietf.org/html/rfc418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upport.clever.com/hc/en-us/articles/218518698-How-do-I-troubleshoot-CSV-formatting-errors-"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bensbargains.com/thecheckout/awesomeness/25-hilarious-images-will-definitely-trigger-nerd-rage/"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upport.clever.com/hc/en-us/articles/218518698-How-do-I-troubleshoot-CSV-formatting-errors-"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bensbargains.com/thecheckout/awesomeness/25-hilarious-images-will-definitely-trigger-nerd-rage/"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w3schools.com/xml/"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vhtcx.com/wp-content/uploads/2015/02/canstockphoto3986275.jpg"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ompli.com/blog/surve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hrillist.com/entertainment/nation/how-new-netflix-recommendation-algorithm-work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wired.co.uk/article/how-do-netflixs-algorithms-work-machine-learning-helps-to-predict-what-viewers-will-like" TargetMode="External"/><Relationship Id="rId4" Type="http://schemas.openxmlformats.org/officeDocument/2006/relationships/hyperlink" Target="https://medium.com/netflix-techblog/artwork-personalization-c589f074ad76"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rippinsights.com/2018/01/04/milling-abou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See also </a:t>
            </a:r>
            <a:r>
              <a:rPr lang="en-US">
                <a:hlinkClick r:id="rId3"/>
              </a:rPr>
              <a:t>https://web.stanford.edu/class/stats101/intro/intro-lecture01.pdf</a:t>
            </a:r>
            <a:r>
              <a:rPr lang="en-US">
                <a:cs typeface="Calibri"/>
              </a:rPr>
              <a:t> for inspiration</a:t>
            </a:r>
          </a:p>
          <a:p>
            <a:endParaRPr lang="en-US">
              <a:cs typeface="Calibri"/>
            </a:endParaRPr>
          </a:p>
          <a:p>
            <a:r>
              <a:rPr lang="en-US">
                <a:cs typeface="Calibri"/>
              </a:rPr>
              <a:t>Useful: </a:t>
            </a:r>
            <a:r>
              <a:rPr lang="en-US">
                <a:hlinkClick r:id="rId4"/>
              </a:rPr>
              <a:t>https://arxiv.org/pdf/1503.05570.pdf</a:t>
            </a:r>
            <a:endParaRPr lang="en-US">
              <a:cs typeface="Calibri"/>
              <a:hlinkClick r:id="rId4"/>
            </a:endParaRPr>
          </a:p>
          <a:p>
            <a:r>
              <a:rPr lang="en-US"/>
              <a:t>A Data Science Course for Undergraduates: Thinking With Data by Ben </a:t>
            </a:r>
            <a:r>
              <a:rPr lang="en-US" err="1"/>
              <a:t>Baumer</a:t>
            </a:r>
            <a:r>
              <a:rPr lang="en-US"/>
              <a:t>, The American Statistician Vol. 69 , Issue. 4</a:t>
            </a:r>
          </a:p>
          <a:p>
            <a:endParaRPr lang="en-US">
              <a:cs typeface="Calibri"/>
            </a:endParaRPr>
          </a:p>
          <a:p>
            <a:r>
              <a:rPr lang="en-US">
                <a:cs typeface="Calibri"/>
              </a:rPr>
              <a:t>Timing in Fall 2018: </a:t>
            </a:r>
          </a:p>
          <a:p>
            <a:r>
              <a:rPr lang="en-US">
                <a:cs typeface="Calibri"/>
              </a:rPr>
              <a:t>Slide 7 at minute 16</a:t>
            </a:r>
          </a:p>
          <a:p>
            <a:r>
              <a:rPr lang="en-US">
                <a:cs typeface="Calibri"/>
              </a:rPr>
              <a:t>Slide 18 at minute 45</a:t>
            </a:r>
          </a:p>
          <a:p>
            <a:r>
              <a:rPr lang="en-US">
                <a:cs typeface="Calibri"/>
              </a:rPr>
              <a:t>Slide 65 at minute 70</a:t>
            </a:r>
          </a:p>
          <a:p>
            <a:r>
              <a:rPr lang="en-US">
                <a:cs typeface="Calibri"/>
              </a:rPr>
              <a:t>Finished in 2 hours, 20 minutes</a:t>
            </a:r>
          </a:p>
        </p:txBody>
      </p:sp>
      <p:sp>
        <p:nvSpPr>
          <p:cNvPr id="4" name="Slide Number Placeholder 3"/>
          <p:cNvSpPr>
            <a:spLocks noGrp="1"/>
          </p:cNvSpPr>
          <p:nvPr>
            <p:ph type="sldNum" sz="quarter" idx="5"/>
          </p:nvPr>
        </p:nvSpPr>
        <p:spPr/>
        <p:txBody>
          <a:bodyPr/>
          <a:lstStyle/>
          <a:p>
            <a:fld id="{D0D39104-115C-4501-A673-075924DC6C31}" type="slidenum">
              <a:rPr lang="en-US"/>
              <a:t>1</a:t>
            </a:fld>
            <a:endParaRPr lang="en-US"/>
          </a:p>
        </p:txBody>
      </p:sp>
    </p:spTree>
    <p:extLst>
      <p:ext uri="{BB962C8B-B14F-4D97-AF65-F5344CB8AC3E}">
        <p14:creationId xmlns:p14="http://schemas.microsoft.com/office/powerpoint/2010/main" val="276765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https://www.dataquest.io/blog/jupyter-notebook-tips-tricks-shortcuts/</a:t>
            </a:r>
          </a:p>
        </p:txBody>
      </p:sp>
      <p:sp>
        <p:nvSpPr>
          <p:cNvPr id="4" name="Slide Number Placeholder 3"/>
          <p:cNvSpPr>
            <a:spLocks noGrp="1"/>
          </p:cNvSpPr>
          <p:nvPr>
            <p:ph type="sldNum" sz="quarter" idx="5"/>
          </p:nvPr>
        </p:nvSpPr>
        <p:spPr/>
        <p:txBody>
          <a:bodyPr/>
          <a:lstStyle/>
          <a:p>
            <a:fld id="{D0D39104-115C-4501-A673-075924DC6C31}" type="slidenum">
              <a:rPr lang="en-US"/>
              <a:t>29</a:t>
            </a:fld>
            <a:endParaRPr lang="en-US"/>
          </a:p>
        </p:txBody>
      </p:sp>
    </p:spTree>
    <p:extLst>
      <p:ext uri="{BB962C8B-B14F-4D97-AF65-F5344CB8AC3E}">
        <p14:creationId xmlns:p14="http://schemas.microsoft.com/office/powerpoint/2010/main" val="371679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https://imgflip.com/memetemplate/68354308/Do-all-the-things</a:t>
            </a:r>
          </a:p>
        </p:txBody>
      </p:sp>
      <p:sp>
        <p:nvSpPr>
          <p:cNvPr id="4" name="Slide Number Placeholder 3"/>
          <p:cNvSpPr>
            <a:spLocks noGrp="1"/>
          </p:cNvSpPr>
          <p:nvPr>
            <p:ph type="sldNum" sz="quarter" idx="5"/>
          </p:nvPr>
        </p:nvSpPr>
        <p:spPr/>
        <p:txBody>
          <a:bodyPr/>
          <a:lstStyle/>
          <a:p>
            <a:fld id="{D0D39104-115C-4501-A673-075924DC6C31}" type="slidenum">
              <a:rPr lang="en-US"/>
              <a:t>30</a:t>
            </a:fld>
            <a:endParaRPr lang="en-US"/>
          </a:p>
        </p:txBody>
      </p:sp>
    </p:spTree>
    <p:extLst>
      <p:ext uri="{BB962C8B-B14F-4D97-AF65-F5344CB8AC3E}">
        <p14:creationId xmlns:p14="http://schemas.microsoft.com/office/powerpoint/2010/main" val="3305273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https://harveymilk.com/hmcra-family-survey-2/</a:t>
            </a:r>
          </a:p>
        </p:txBody>
      </p:sp>
      <p:sp>
        <p:nvSpPr>
          <p:cNvPr id="4" name="Slide Number Placeholder 3"/>
          <p:cNvSpPr>
            <a:spLocks noGrp="1"/>
          </p:cNvSpPr>
          <p:nvPr>
            <p:ph type="sldNum" sz="quarter" idx="5"/>
          </p:nvPr>
        </p:nvSpPr>
        <p:spPr/>
        <p:txBody>
          <a:bodyPr/>
          <a:lstStyle/>
          <a:p>
            <a:fld id="{D0D39104-115C-4501-A673-075924DC6C31}" type="slidenum">
              <a:rPr lang="en-US"/>
              <a:t>35</a:t>
            </a:fld>
            <a:endParaRPr lang="en-US"/>
          </a:p>
        </p:txBody>
      </p:sp>
    </p:spTree>
    <p:extLst>
      <p:ext uri="{BB962C8B-B14F-4D97-AF65-F5344CB8AC3E}">
        <p14:creationId xmlns:p14="http://schemas.microsoft.com/office/powerpoint/2010/main" val="2737648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http://www.wiiplaygameslv.com/catalog/board_games-toyvault/but_wait_theres_more/406443</a:t>
            </a:r>
          </a:p>
        </p:txBody>
      </p:sp>
      <p:sp>
        <p:nvSpPr>
          <p:cNvPr id="4" name="Slide Number Placeholder 3"/>
          <p:cNvSpPr>
            <a:spLocks noGrp="1"/>
          </p:cNvSpPr>
          <p:nvPr>
            <p:ph type="sldNum" sz="quarter" idx="5"/>
          </p:nvPr>
        </p:nvSpPr>
        <p:spPr/>
        <p:txBody>
          <a:bodyPr/>
          <a:lstStyle/>
          <a:p>
            <a:fld id="{D0D39104-115C-4501-A673-075924DC6C31}" type="slidenum">
              <a:rPr lang="en-US"/>
              <a:t>37</a:t>
            </a:fld>
            <a:endParaRPr lang="en-US"/>
          </a:p>
        </p:txBody>
      </p:sp>
    </p:spTree>
    <p:extLst>
      <p:ext uri="{BB962C8B-B14F-4D97-AF65-F5344CB8AC3E}">
        <p14:creationId xmlns:p14="http://schemas.microsoft.com/office/powerpoint/2010/main" val="610372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http://www.wiiplaygameslv.com/catalog/board_games-toyvault/but_wait_theres_more/406443</a:t>
            </a:r>
          </a:p>
        </p:txBody>
      </p:sp>
      <p:sp>
        <p:nvSpPr>
          <p:cNvPr id="4" name="Slide Number Placeholder 3"/>
          <p:cNvSpPr>
            <a:spLocks noGrp="1"/>
          </p:cNvSpPr>
          <p:nvPr>
            <p:ph type="sldNum" sz="quarter" idx="5"/>
          </p:nvPr>
        </p:nvSpPr>
        <p:spPr/>
        <p:txBody>
          <a:bodyPr/>
          <a:lstStyle/>
          <a:p>
            <a:fld id="{D0D39104-115C-4501-A673-075924DC6C31}" type="slidenum">
              <a:rPr lang="en-US"/>
              <a:t>38</a:t>
            </a:fld>
            <a:endParaRPr lang="en-US"/>
          </a:p>
        </p:txBody>
      </p:sp>
    </p:spTree>
    <p:extLst>
      <p:ext uri="{BB962C8B-B14F-4D97-AF65-F5344CB8AC3E}">
        <p14:creationId xmlns:p14="http://schemas.microsoft.com/office/powerpoint/2010/main" val="396950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https://betanews.com/2014/04/15/windows-8-1-without-update-will-no-longer-receive-security-updates/</a:t>
            </a:r>
          </a:p>
        </p:txBody>
      </p:sp>
      <p:sp>
        <p:nvSpPr>
          <p:cNvPr id="4" name="Slide Number Placeholder 3"/>
          <p:cNvSpPr>
            <a:spLocks noGrp="1"/>
          </p:cNvSpPr>
          <p:nvPr>
            <p:ph type="sldNum" sz="quarter" idx="5"/>
          </p:nvPr>
        </p:nvSpPr>
        <p:spPr/>
        <p:txBody>
          <a:bodyPr/>
          <a:lstStyle/>
          <a:p>
            <a:fld id="{D0D39104-115C-4501-A673-075924DC6C31}" type="slidenum">
              <a:rPr lang="en-US"/>
              <a:t>40</a:t>
            </a:fld>
            <a:endParaRPr lang="en-US"/>
          </a:p>
        </p:txBody>
      </p:sp>
    </p:spTree>
    <p:extLst>
      <p:ext uri="{BB962C8B-B14F-4D97-AF65-F5344CB8AC3E}">
        <p14:creationId xmlns:p14="http://schemas.microsoft.com/office/powerpoint/2010/main" val="3147493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 outline of what I plan to cover in Data 601</a:t>
            </a:r>
          </a:p>
          <a:p>
            <a:endParaRPr lang="en-US">
              <a:cs typeface="Calibri"/>
            </a:endParaRPr>
          </a:p>
          <a:p>
            <a:r>
              <a:rPr lang="en-US">
                <a:hlinkClick r:id="rId3"/>
              </a:rPr>
              <a:t>https://www.loc.gov/preservation/resources/rfs/</a:t>
            </a:r>
            <a:endParaRPr lang="en-US">
              <a:cs typeface="Calibri"/>
              <a:hlinkClick r:id="rId3"/>
            </a:endParaRPr>
          </a:p>
          <a:p>
            <a:r>
              <a:rPr lang="en-US">
                <a:hlinkClick r:id="rId4"/>
              </a:rPr>
              <a:t>https://www.loc.gov/preservation/resources/rfs/TOC.html</a:t>
            </a:r>
            <a:endParaRPr lang="en-US">
              <a:cs typeface="Calibri"/>
            </a:endParaRPr>
          </a:p>
          <a:p>
            <a:endParaRPr lang="en-US">
              <a:cs typeface="Calibri"/>
            </a:endParaRPr>
          </a:p>
          <a:p>
            <a:r>
              <a:rPr lang="en-US"/>
              <a:t>https://www.loc.gov/preservation/resources/rfs/stillimg.html#photodigital</a:t>
            </a:r>
          </a:p>
        </p:txBody>
      </p:sp>
      <p:sp>
        <p:nvSpPr>
          <p:cNvPr id="4" name="Slide Number Placeholder 3"/>
          <p:cNvSpPr>
            <a:spLocks noGrp="1"/>
          </p:cNvSpPr>
          <p:nvPr>
            <p:ph type="sldNum" sz="quarter" idx="5"/>
          </p:nvPr>
        </p:nvSpPr>
        <p:spPr/>
        <p:txBody>
          <a:bodyPr/>
          <a:lstStyle/>
          <a:p>
            <a:fld id="{D0D39104-115C-4501-A673-075924DC6C31}" type="slidenum">
              <a:rPr lang="en-US"/>
              <a:t>42</a:t>
            </a:fld>
            <a:endParaRPr lang="en-US"/>
          </a:p>
        </p:txBody>
      </p:sp>
    </p:spTree>
    <p:extLst>
      <p:ext uri="{BB962C8B-B14F-4D97-AF65-F5344CB8AC3E}">
        <p14:creationId xmlns:p14="http://schemas.microsoft.com/office/powerpoint/2010/main" val="2644120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 outline of what I plan to cover in Data 601</a:t>
            </a:r>
          </a:p>
          <a:p>
            <a:endParaRPr lang="en-US">
              <a:cs typeface="Calibri"/>
            </a:endParaRPr>
          </a:p>
          <a:p>
            <a:r>
              <a:rPr lang="en-US">
                <a:hlinkClick r:id="rId3"/>
              </a:rPr>
              <a:t>https://www.loc.gov/preservation/resources/rfs/</a:t>
            </a:r>
            <a:endParaRPr lang="en-US">
              <a:cs typeface="Calibri"/>
              <a:hlinkClick r:id="rId3"/>
            </a:endParaRPr>
          </a:p>
          <a:p>
            <a:r>
              <a:rPr lang="en-US"/>
              <a:t>https://www.loc.gov/preservation/resources/rfs/TOC.html</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43</a:t>
            </a:fld>
            <a:endParaRPr lang="en-US"/>
          </a:p>
        </p:txBody>
      </p:sp>
    </p:spTree>
    <p:extLst>
      <p:ext uri="{BB962C8B-B14F-4D97-AF65-F5344CB8AC3E}">
        <p14:creationId xmlns:p14="http://schemas.microsoft.com/office/powerpoint/2010/main" val="1494516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https://www.excel-easy.com/examples/import-export-text-files.html</a:t>
            </a:r>
          </a:p>
        </p:txBody>
      </p:sp>
      <p:sp>
        <p:nvSpPr>
          <p:cNvPr id="4" name="Slide Number Placeholder 3"/>
          <p:cNvSpPr>
            <a:spLocks noGrp="1"/>
          </p:cNvSpPr>
          <p:nvPr>
            <p:ph type="sldNum" sz="quarter" idx="5"/>
          </p:nvPr>
        </p:nvSpPr>
        <p:spPr/>
        <p:txBody>
          <a:bodyPr/>
          <a:lstStyle/>
          <a:p>
            <a:fld id="{D0D39104-115C-4501-A673-075924DC6C31}" type="slidenum">
              <a:rPr lang="en-US"/>
              <a:t>51</a:t>
            </a:fld>
            <a:endParaRPr lang="en-US"/>
          </a:p>
        </p:txBody>
      </p:sp>
    </p:spTree>
    <p:extLst>
      <p:ext uri="{BB962C8B-B14F-4D97-AF65-F5344CB8AC3E}">
        <p14:creationId xmlns:p14="http://schemas.microsoft.com/office/powerpoint/2010/main" val="1115717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https://www.excel-easy.com/examples/import-export-text-files.html</a:t>
            </a:r>
          </a:p>
        </p:txBody>
      </p:sp>
      <p:sp>
        <p:nvSpPr>
          <p:cNvPr id="4" name="Slide Number Placeholder 3"/>
          <p:cNvSpPr>
            <a:spLocks noGrp="1"/>
          </p:cNvSpPr>
          <p:nvPr>
            <p:ph type="sldNum" sz="quarter" idx="5"/>
          </p:nvPr>
        </p:nvSpPr>
        <p:spPr/>
        <p:txBody>
          <a:bodyPr/>
          <a:lstStyle/>
          <a:p>
            <a:fld id="{D0D39104-115C-4501-A673-075924DC6C31}" type="slidenum">
              <a:rPr lang="en-US"/>
              <a:t>52</a:t>
            </a:fld>
            <a:endParaRPr lang="en-US"/>
          </a:p>
        </p:txBody>
      </p:sp>
    </p:spTree>
    <p:extLst>
      <p:ext uri="{BB962C8B-B14F-4D97-AF65-F5344CB8AC3E}">
        <p14:creationId xmlns:p14="http://schemas.microsoft.com/office/powerpoint/2010/main" val="82145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https://trends.google.com/trends/</a:t>
            </a:r>
          </a:p>
          <a:p>
            <a:endParaRPr lang="en-US">
              <a:cs typeface="Calibri"/>
            </a:endParaRPr>
          </a:p>
          <a:p>
            <a:r>
              <a:rPr lang="en-US">
                <a:cs typeface="Calibri"/>
              </a:rPr>
              <a:t>Blackboard gets used for the voting process in the CSV section of this lecture</a:t>
            </a:r>
          </a:p>
        </p:txBody>
      </p:sp>
      <p:sp>
        <p:nvSpPr>
          <p:cNvPr id="4" name="Slide Number Placeholder 3"/>
          <p:cNvSpPr>
            <a:spLocks noGrp="1"/>
          </p:cNvSpPr>
          <p:nvPr>
            <p:ph type="sldNum" sz="quarter" idx="5"/>
          </p:nvPr>
        </p:nvSpPr>
        <p:spPr/>
        <p:txBody>
          <a:bodyPr/>
          <a:lstStyle/>
          <a:p>
            <a:fld id="{D0D39104-115C-4501-A673-075924DC6C31}" type="slidenum">
              <a:rPr lang="en-US"/>
              <a:t>3</a:t>
            </a:fld>
            <a:endParaRPr lang="en-US"/>
          </a:p>
        </p:txBody>
      </p:sp>
    </p:spTree>
    <p:extLst>
      <p:ext uri="{BB962C8B-B14F-4D97-AF65-F5344CB8AC3E}">
        <p14:creationId xmlns:p14="http://schemas.microsoft.com/office/powerpoint/2010/main" val="3204187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a:t>
            </a:r>
            <a:r>
              <a:rPr lang="en-US">
                <a:hlinkClick r:id="rId3"/>
              </a:rPr>
              <a:t>https://www.excel-easy.com/examples/import-export-text-files.html</a:t>
            </a:r>
            <a:endParaRPr lang="en-US">
              <a:cs typeface="Calibri"/>
            </a:endParaRPr>
          </a:p>
          <a:p>
            <a:endParaRPr lang="en-US">
              <a:cs typeface="Calibri"/>
            </a:endParaRPr>
          </a:p>
          <a:p>
            <a:r>
              <a:rPr lang="en-US">
                <a:hlinkClick r:id="rId4"/>
              </a:rPr>
              <a:t>https://tools.ietf.org/html/rfc4180</a:t>
            </a:r>
            <a:endParaRPr lang="en-US">
              <a:cs typeface="Calibri"/>
              <a:hlinkClick r:id="rId4"/>
            </a:endParaRPr>
          </a:p>
          <a:p>
            <a:r>
              <a:rPr lang="en-US"/>
              <a:t>https://stackoverflow.com/questions/17808511/properly-escape-a-double-quote-in-csv</a:t>
            </a:r>
          </a:p>
        </p:txBody>
      </p:sp>
      <p:sp>
        <p:nvSpPr>
          <p:cNvPr id="4" name="Slide Number Placeholder 3"/>
          <p:cNvSpPr>
            <a:spLocks noGrp="1"/>
          </p:cNvSpPr>
          <p:nvPr>
            <p:ph type="sldNum" sz="quarter" idx="5"/>
          </p:nvPr>
        </p:nvSpPr>
        <p:spPr/>
        <p:txBody>
          <a:bodyPr/>
          <a:lstStyle/>
          <a:p>
            <a:fld id="{D0D39104-115C-4501-A673-075924DC6C31}" type="slidenum">
              <a:rPr lang="en-US"/>
              <a:t>53</a:t>
            </a:fld>
            <a:endParaRPr lang="en-US"/>
          </a:p>
        </p:txBody>
      </p:sp>
    </p:spTree>
    <p:extLst>
      <p:ext uri="{BB962C8B-B14F-4D97-AF65-F5344CB8AC3E}">
        <p14:creationId xmlns:p14="http://schemas.microsoft.com/office/powerpoint/2010/main" val="1302300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https://en.wikipedia.org/wiki/Delimiter-separated_values</a:t>
            </a:r>
          </a:p>
        </p:txBody>
      </p:sp>
      <p:sp>
        <p:nvSpPr>
          <p:cNvPr id="4" name="Slide Number Placeholder 3"/>
          <p:cNvSpPr>
            <a:spLocks noGrp="1"/>
          </p:cNvSpPr>
          <p:nvPr>
            <p:ph type="sldNum" sz="quarter" idx="5"/>
          </p:nvPr>
        </p:nvSpPr>
        <p:spPr/>
        <p:txBody>
          <a:bodyPr/>
          <a:lstStyle/>
          <a:p>
            <a:fld id="{D0D39104-115C-4501-A673-075924DC6C31}" type="slidenum">
              <a:rPr lang="en-US"/>
              <a:t>54</a:t>
            </a:fld>
            <a:endParaRPr lang="en-US"/>
          </a:p>
        </p:txBody>
      </p:sp>
    </p:spTree>
    <p:extLst>
      <p:ext uri="{BB962C8B-B14F-4D97-AF65-F5344CB8AC3E}">
        <p14:creationId xmlns:p14="http://schemas.microsoft.com/office/powerpoint/2010/main" val="776034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https://www.excel-easy.com/examples/import-export-text-files.html</a:t>
            </a:r>
          </a:p>
        </p:txBody>
      </p:sp>
      <p:sp>
        <p:nvSpPr>
          <p:cNvPr id="4" name="Slide Number Placeholder 3"/>
          <p:cNvSpPr>
            <a:spLocks noGrp="1"/>
          </p:cNvSpPr>
          <p:nvPr>
            <p:ph type="sldNum" sz="quarter" idx="5"/>
          </p:nvPr>
        </p:nvSpPr>
        <p:spPr/>
        <p:txBody>
          <a:bodyPr/>
          <a:lstStyle/>
          <a:p>
            <a:fld id="{D0D39104-115C-4501-A673-075924DC6C31}" type="slidenum">
              <a:rPr lang="en-US"/>
              <a:t>55</a:t>
            </a:fld>
            <a:endParaRPr lang="en-US"/>
          </a:p>
        </p:txBody>
      </p:sp>
    </p:spTree>
    <p:extLst>
      <p:ext uri="{BB962C8B-B14F-4D97-AF65-F5344CB8AC3E}">
        <p14:creationId xmlns:p14="http://schemas.microsoft.com/office/powerpoint/2010/main" val="2417771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https://www.excel-easy.com/examples/import-export-text-files.html</a:t>
            </a:r>
          </a:p>
        </p:txBody>
      </p:sp>
      <p:sp>
        <p:nvSpPr>
          <p:cNvPr id="4" name="Slide Number Placeholder 3"/>
          <p:cNvSpPr>
            <a:spLocks noGrp="1"/>
          </p:cNvSpPr>
          <p:nvPr>
            <p:ph type="sldNum" sz="quarter" idx="5"/>
          </p:nvPr>
        </p:nvSpPr>
        <p:spPr/>
        <p:txBody>
          <a:bodyPr/>
          <a:lstStyle/>
          <a:p>
            <a:fld id="{D0D39104-115C-4501-A673-075924DC6C31}" type="slidenum">
              <a:rPr lang="en-US"/>
              <a:t>56</a:t>
            </a:fld>
            <a:endParaRPr lang="en-US"/>
          </a:p>
        </p:txBody>
      </p:sp>
    </p:spTree>
    <p:extLst>
      <p:ext uri="{BB962C8B-B14F-4D97-AF65-F5344CB8AC3E}">
        <p14:creationId xmlns:p14="http://schemas.microsoft.com/office/powerpoint/2010/main" val="1973833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39104-115C-4501-A673-075924DC6C31}" type="slidenum">
              <a:rPr lang="en-US" smtClean="0"/>
              <a:t>59</a:t>
            </a:fld>
            <a:endParaRPr lang="en-US"/>
          </a:p>
        </p:txBody>
      </p:sp>
    </p:spTree>
    <p:extLst>
      <p:ext uri="{BB962C8B-B14F-4D97-AF65-F5344CB8AC3E}">
        <p14:creationId xmlns:p14="http://schemas.microsoft.com/office/powerpoint/2010/main" val="3699533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39104-115C-4501-A673-075924DC6C31}" type="slidenum">
              <a:rPr lang="en-US" smtClean="0"/>
              <a:t>62</a:t>
            </a:fld>
            <a:endParaRPr lang="en-US"/>
          </a:p>
        </p:txBody>
      </p:sp>
    </p:spTree>
    <p:extLst>
      <p:ext uri="{BB962C8B-B14F-4D97-AF65-F5344CB8AC3E}">
        <p14:creationId xmlns:p14="http://schemas.microsoft.com/office/powerpoint/2010/main" val="579146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https://support.clever.com/hc/en-us/articles/218518698-How-do-I-troubleshoot-CSV-formatting-errors-</a:t>
            </a:r>
            <a:endParaRPr lang="en-US"/>
          </a:p>
          <a:p>
            <a:endParaRPr lang="en-US"/>
          </a:p>
          <a:p>
            <a:r>
              <a:rPr lang="en-US"/>
              <a:t>image</a:t>
            </a:r>
          </a:p>
          <a:p>
            <a:r>
              <a:rPr lang="en-US">
                <a:hlinkClick r:id="rId4"/>
              </a:rPr>
              <a:t>https://bensbargains.com/thecheckout/awesomeness/25-hilarious-images-will-definitely-trigger-nerd-rage/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70</a:t>
            </a:fld>
            <a:endParaRPr lang="en-US"/>
          </a:p>
        </p:txBody>
      </p:sp>
    </p:spTree>
    <p:extLst>
      <p:ext uri="{BB962C8B-B14F-4D97-AF65-F5344CB8AC3E}">
        <p14:creationId xmlns:p14="http://schemas.microsoft.com/office/powerpoint/2010/main" val="2182703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https://support.clever.com/hc/en-us/articles/218518698-How-do-I-troubleshoot-CSV-formatting-errors-</a:t>
            </a:r>
            <a:endParaRPr lang="en-US"/>
          </a:p>
          <a:p>
            <a:endParaRPr lang="en-US"/>
          </a:p>
          <a:p>
            <a:r>
              <a:rPr lang="en-US"/>
              <a:t>image</a:t>
            </a:r>
          </a:p>
          <a:p>
            <a:r>
              <a:rPr lang="en-US">
                <a:hlinkClick r:id="rId4"/>
              </a:rPr>
              <a:t>https://bensbargains.com/thecheckout/awesomeness/25-hilarious-images-will-definitely-trigger-nerd-rage/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71</a:t>
            </a:fld>
            <a:endParaRPr lang="en-US"/>
          </a:p>
        </p:txBody>
      </p:sp>
    </p:spTree>
    <p:extLst>
      <p:ext uri="{BB962C8B-B14F-4D97-AF65-F5344CB8AC3E}">
        <p14:creationId xmlns:p14="http://schemas.microsoft.com/office/powerpoint/2010/main" val="3805027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75</a:t>
            </a:fld>
            <a:endParaRPr lang="en-US"/>
          </a:p>
        </p:txBody>
      </p:sp>
    </p:spTree>
    <p:extLst>
      <p:ext uri="{BB962C8B-B14F-4D97-AF65-F5344CB8AC3E}">
        <p14:creationId xmlns:p14="http://schemas.microsoft.com/office/powerpoint/2010/main" val="1975642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76</a:t>
            </a:fld>
            <a:endParaRPr lang="en-US"/>
          </a:p>
        </p:txBody>
      </p:sp>
    </p:spTree>
    <p:extLst>
      <p:ext uri="{BB962C8B-B14F-4D97-AF65-F5344CB8AC3E}">
        <p14:creationId xmlns:p14="http://schemas.microsoft.com/office/powerpoint/2010/main" val="269718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students said, Fall 2019:</a:t>
            </a:r>
          </a:p>
          <a:p>
            <a:r>
              <a:rPr lang="en-US" dirty="0">
                <a:cs typeface="Calibri"/>
              </a:rPr>
              <a:t>* interactive </a:t>
            </a:r>
          </a:p>
          <a:p>
            <a:r>
              <a:rPr lang="en-US" dirty="0">
                <a:cs typeface="Calibri"/>
              </a:rPr>
              <a:t>* responsive</a:t>
            </a:r>
          </a:p>
          <a:p>
            <a:r>
              <a:rPr lang="en-US" dirty="0">
                <a:cs typeface="Calibri"/>
              </a:rPr>
              <a:t>* ramp up of complexity</a:t>
            </a:r>
          </a:p>
          <a:p>
            <a:r>
              <a:rPr lang="en-US" dirty="0">
                <a:cs typeface="Calibri"/>
              </a:rPr>
              <a:t>* hands-on exercises</a:t>
            </a:r>
          </a:p>
          <a:p>
            <a:r>
              <a:rPr lang="en-US" dirty="0">
                <a:cs typeface="Calibri"/>
              </a:rPr>
              <a:t>* collaborate</a:t>
            </a:r>
          </a:p>
          <a:p>
            <a:r>
              <a:rPr lang="en-US" dirty="0">
                <a:cs typeface="Calibri"/>
              </a:rPr>
              <a:t>* share</a:t>
            </a:r>
          </a:p>
          <a:p>
            <a:r>
              <a:rPr lang="en-US" dirty="0">
                <a:cs typeface="Calibri"/>
              </a:rPr>
              <a:t>* account for and leverage diverse backgrounds</a:t>
            </a:r>
          </a:p>
        </p:txBody>
      </p:sp>
      <p:sp>
        <p:nvSpPr>
          <p:cNvPr id="4" name="Slide Number Placeholder 3"/>
          <p:cNvSpPr>
            <a:spLocks noGrp="1"/>
          </p:cNvSpPr>
          <p:nvPr>
            <p:ph type="sldNum" sz="quarter" idx="5"/>
          </p:nvPr>
        </p:nvSpPr>
        <p:spPr/>
        <p:txBody>
          <a:bodyPr/>
          <a:lstStyle/>
          <a:p>
            <a:fld id="{D0D39104-115C-4501-A673-075924DC6C31}" type="slidenum">
              <a:rPr lang="en-US"/>
              <a:t>7</a:t>
            </a:fld>
            <a:endParaRPr lang="en-US"/>
          </a:p>
        </p:txBody>
      </p:sp>
    </p:spTree>
    <p:extLst>
      <p:ext uri="{BB962C8B-B14F-4D97-AF65-F5344CB8AC3E}">
        <p14:creationId xmlns:p14="http://schemas.microsoft.com/office/powerpoint/2010/main" val="1222511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77</a:t>
            </a:fld>
            <a:endParaRPr lang="en-US"/>
          </a:p>
        </p:txBody>
      </p:sp>
    </p:spTree>
    <p:extLst>
      <p:ext uri="{BB962C8B-B14F-4D97-AF65-F5344CB8AC3E}">
        <p14:creationId xmlns:p14="http://schemas.microsoft.com/office/powerpoint/2010/main" val="687942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78</a:t>
            </a:fld>
            <a:endParaRPr lang="en-US"/>
          </a:p>
        </p:txBody>
      </p:sp>
    </p:spTree>
    <p:extLst>
      <p:ext uri="{BB962C8B-B14F-4D97-AF65-F5344CB8AC3E}">
        <p14:creationId xmlns:p14="http://schemas.microsoft.com/office/powerpoint/2010/main" val="731861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79</a:t>
            </a:fld>
            <a:endParaRPr lang="en-US"/>
          </a:p>
        </p:txBody>
      </p:sp>
    </p:spTree>
    <p:extLst>
      <p:ext uri="{BB962C8B-B14F-4D97-AF65-F5344CB8AC3E}">
        <p14:creationId xmlns:p14="http://schemas.microsoft.com/office/powerpoint/2010/main" val="1138393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https://www.w3schools.com/xml/</a:t>
            </a:r>
          </a:p>
          <a:p>
            <a:r>
              <a:rPr lang="en-US" dirty="0"/>
              <a:t>https://www.w3schools.com/xml/</a:t>
            </a:r>
            <a:r>
              <a:rPr lang="en-US" dirty="0" err="1"/>
              <a:t>xml_whatis.asp</a:t>
            </a:r>
            <a:endParaRPr lang="en-US" dirty="0">
              <a:cs typeface="Calibri"/>
            </a:endParaRPr>
          </a:p>
          <a:p>
            <a:endParaRPr lang="en-US" dirty="0"/>
          </a:p>
          <a:p>
            <a:r>
              <a:rPr lang="en-US" dirty="0"/>
              <a:t>https://</a:t>
            </a:r>
            <a:r>
              <a:rPr lang="en-US" dirty="0" err="1"/>
              <a:t>www.tutorialspoint.com</a:t>
            </a:r>
            <a:r>
              <a:rPr lang="en-US" dirty="0"/>
              <a:t>/xml/</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82</a:t>
            </a:fld>
            <a:endParaRPr lang="en-US"/>
          </a:p>
        </p:txBody>
      </p:sp>
    </p:spTree>
    <p:extLst>
      <p:ext uri="{BB962C8B-B14F-4D97-AF65-F5344CB8AC3E}">
        <p14:creationId xmlns:p14="http://schemas.microsoft.com/office/powerpoint/2010/main" val="2470657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http://finalfantasy.wikia.com/wiki/Level_grinding</a:t>
            </a:r>
          </a:p>
          <a:p>
            <a:endParaRPr lang="en-US">
              <a:cs typeface="Calibri"/>
            </a:endParaRPr>
          </a:p>
          <a:p>
            <a:r>
              <a:rPr lang="en-US">
                <a:hlinkClick r:id="rId4"/>
              </a:rPr>
              <a:t>https://en.wikipedia.org/wiki/Grinding_(gaming</a:t>
            </a:r>
            <a:r>
              <a:rPr lang="en-US"/>
              <a:t>)</a:t>
            </a:r>
          </a:p>
          <a:p>
            <a:endParaRPr lang="en-US">
              <a:cs typeface="Calibri"/>
            </a:endParaRPr>
          </a:p>
          <a:p>
            <a:r>
              <a:rPr lang="en-US"/>
              <a:t>https://www.vectorstock.com/royalty-free-vector/timer-sign-icon-30-minutes-stopwatch-symbol-vector-3756908</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90</a:t>
            </a:fld>
            <a:endParaRPr lang="en-US"/>
          </a:p>
        </p:txBody>
      </p:sp>
    </p:spTree>
    <p:extLst>
      <p:ext uri="{BB962C8B-B14F-4D97-AF65-F5344CB8AC3E}">
        <p14:creationId xmlns:p14="http://schemas.microsoft.com/office/powerpoint/2010/main" val="641840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https://www.vhtcx.com/wp-content/uploads/2015/02/canstockphoto3986275.jpg</a:t>
            </a:r>
          </a:p>
          <a:p>
            <a:endParaRPr lang="en-US">
              <a:cs typeface="Calibri"/>
            </a:endParaRPr>
          </a:p>
          <a:p>
            <a:r>
              <a:rPr lang="en-US"/>
              <a:t>https://www.vhtcx.com/blog/5-causes-customer-frustration-fix/</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92</a:t>
            </a:fld>
            <a:endParaRPr lang="en-US"/>
          </a:p>
        </p:txBody>
      </p:sp>
    </p:spTree>
    <p:extLst>
      <p:ext uri="{BB962C8B-B14F-4D97-AF65-F5344CB8AC3E}">
        <p14:creationId xmlns:p14="http://schemas.microsoft.com/office/powerpoint/2010/main" val="3519503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Timeline: </a:t>
            </a:r>
            <a:r>
              <a:rPr lang="en-US"/>
              <a:t>http://www.dataversity.net/brief-history-data-science/</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95</a:t>
            </a:fld>
            <a:endParaRPr lang="en-US"/>
          </a:p>
        </p:txBody>
      </p:sp>
    </p:spTree>
    <p:extLst>
      <p:ext uri="{BB962C8B-B14F-4D97-AF65-F5344CB8AC3E}">
        <p14:creationId xmlns:p14="http://schemas.microsoft.com/office/powerpoint/2010/main" val="352244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https://socialnicole.com/how-to-write-wikipedia-article/</a:t>
            </a:r>
          </a:p>
        </p:txBody>
      </p:sp>
      <p:sp>
        <p:nvSpPr>
          <p:cNvPr id="4" name="Slide Number Placeholder 3"/>
          <p:cNvSpPr>
            <a:spLocks noGrp="1"/>
          </p:cNvSpPr>
          <p:nvPr>
            <p:ph type="sldNum" sz="quarter" idx="5"/>
          </p:nvPr>
        </p:nvSpPr>
        <p:spPr/>
        <p:txBody>
          <a:bodyPr/>
          <a:lstStyle/>
          <a:p>
            <a:fld id="{D0D39104-115C-4501-A673-075924DC6C31}" type="slidenum">
              <a:rPr lang="en-US"/>
              <a:t>11</a:t>
            </a:fld>
            <a:endParaRPr lang="en-US"/>
          </a:p>
        </p:txBody>
      </p:sp>
    </p:spTree>
    <p:extLst>
      <p:ext uri="{BB962C8B-B14F-4D97-AF65-F5344CB8AC3E}">
        <p14:creationId xmlns:p14="http://schemas.microsoft.com/office/powerpoint/2010/main" val="269634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https://hsefoundation.org/donate/time-capsule/</a:t>
            </a:r>
          </a:p>
        </p:txBody>
      </p:sp>
      <p:sp>
        <p:nvSpPr>
          <p:cNvPr id="4" name="Slide Number Placeholder 3"/>
          <p:cNvSpPr>
            <a:spLocks noGrp="1"/>
          </p:cNvSpPr>
          <p:nvPr>
            <p:ph type="sldNum" sz="quarter" idx="5"/>
          </p:nvPr>
        </p:nvSpPr>
        <p:spPr/>
        <p:txBody>
          <a:bodyPr/>
          <a:lstStyle/>
          <a:p>
            <a:fld id="{D0D39104-115C-4501-A673-075924DC6C31}" type="slidenum">
              <a:rPr lang="en-US"/>
              <a:t>12</a:t>
            </a:fld>
            <a:endParaRPr lang="en-US"/>
          </a:p>
        </p:txBody>
      </p:sp>
    </p:spTree>
    <p:extLst>
      <p:ext uri="{BB962C8B-B14F-4D97-AF65-F5344CB8AC3E}">
        <p14:creationId xmlns:p14="http://schemas.microsoft.com/office/powerpoint/2010/main" val="2601653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Image source: </a:t>
            </a:r>
            <a:r>
              <a:rPr lang="en-US" dirty="0">
                <a:hlinkClick r:id="rId3"/>
              </a:rPr>
              <a:t>https://www.compli.com/blog/survey/</a:t>
            </a:r>
            <a:endParaRPr lang="en-US">
              <a:cs typeface="Calibri"/>
            </a:endParaRPr>
          </a:p>
          <a:p>
            <a:endParaRPr lang="en-US" dirty="0">
              <a:cs typeface="Calibri"/>
            </a:endParaRPr>
          </a:p>
          <a:p>
            <a:r>
              <a:rPr lang="en-US" dirty="0">
                <a:cs typeface="Calibri"/>
              </a:rPr>
              <a:t>What students said, Fall 2019:</a:t>
            </a:r>
          </a:p>
          <a:p>
            <a:r>
              <a:rPr lang="en-US" dirty="0">
                <a:cs typeface="Calibri"/>
              </a:rPr>
              <a:t>* data privacy</a:t>
            </a:r>
          </a:p>
          <a:p>
            <a:r>
              <a:rPr lang="en-US" dirty="0">
                <a:cs typeface="Calibri"/>
              </a:rPr>
              <a:t>* what is data science?</a:t>
            </a:r>
          </a:p>
          <a:p>
            <a:r>
              <a:rPr lang="en-US" dirty="0">
                <a:cs typeface="Calibri"/>
              </a:rPr>
              <a:t>* how to use data science?</a:t>
            </a:r>
          </a:p>
          <a:p>
            <a:r>
              <a:rPr lang="en-US" dirty="0">
                <a:cs typeface="Calibri"/>
              </a:rPr>
              <a:t>* practical applications</a:t>
            </a:r>
          </a:p>
          <a:p>
            <a:r>
              <a:rPr lang="en-US" dirty="0">
                <a:cs typeface="Calibri"/>
              </a:rPr>
              <a:t>* Python versus alternatives</a:t>
            </a:r>
          </a:p>
          <a:p>
            <a:r>
              <a:rPr lang="en-US" dirty="0">
                <a:cs typeface="Calibri"/>
              </a:rPr>
              <a:t>* how to start?</a:t>
            </a:r>
          </a:p>
          <a:p>
            <a:r>
              <a:rPr lang="en-US" dirty="0">
                <a:cs typeface="Calibri"/>
              </a:rPr>
              <a:t>* how to solve problems?</a:t>
            </a:r>
          </a:p>
          <a:p>
            <a:r>
              <a:rPr lang="en-US" dirty="0">
                <a:cs typeface="Calibri"/>
              </a:rPr>
              <a:t>* tools for data analysis</a:t>
            </a:r>
          </a:p>
          <a:p>
            <a:r>
              <a:rPr lang="en-US" dirty="0">
                <a:cs typeface="Calibri"/>
              </a:rPr>
              <a:t>* how to manage data</a:t>
            </a:r>
          </a:p>
        </p:txBody>
      </p:sp>
      <p:sp>
        <p:nvSpPr>
          <p:cNvPr id="4" name="Slide Number Placeholder 3"/>
          <p:cNvSpPr>
            <a:spLocks noGrp="1"/>
          </p:cNvSpPr>
          <p:nvPr>
            <p:ph type="sldNum" sz="quarter" idx="5"/>
          </p:nvPr>
        </p:nvSpPr>
        <p:spPr/>
        <p:txBody>
          <a:bodyPr/>
          <a:lstStyle/>
          <a:p>
            <a:fld id="{D0D39104-115C-4501-A673-075924DC6C31}" type="slidenum">
              <a:rPr lang="en-US"/>
              <a:t>13</a:t>
            </a:fld>
            <a:endParaRPr lang="en-US"/>
          </a:p>
        </p:txBody>
      </p:sp>
    </p:spTree>
    <p:extLst>
      <p:ext uri="{BB962C8B-B14F-4D97-AF65-F5344CB8AC3E}">
        <p14:creationId xmlns:p14="http://schemas.microsoft.com/office/powerpoint/2010/main" val="1451090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https://www.thrillist.com/entertainment/nation/how-new-netflix-recommendation-algorithm-works</a:t>
            </a:r>
            <a:r>
              <a:rPr lang="en-US" dirty="0"/>
              <a:t>#</a:t>
            </a:r>
          </a:p>
          <a:p>
            <a:endParaRPr lang="en-US" dirty="0">
              <a:cs typeface="Calibri"/>
            </a:endParaRPr>
          </a:p>
          <a:p>
            <a:r>
              <a:rPr lang="en-US" dirty="0">
                <a:hlinkClick r:id="rId4"/>
              </a:rPr>
              <a:t>https://medium.com/netflix-techblog/artwork-personalization-c589f074ad76</a:t>
            </a:r>
            <a:endParaRPr lang="en-US" dirty="0">
              <a:cs typeface="Calibri"/>
              <a:hlinkClick r:id="rId4"/>
            </a:endParaRPr>
          </a:p>
          <a:p>
            <a:r>
              <a:rPr lang="en-US" dirty="0">
                <a:hlinkClick r:id="rId5"/>
              </a:rPr>
              <a:t>https://www.wired.co.uk/article/how-do-netflixs-algorithms-work-machine-learning-helps-to-predict-what-viewers-will-like</a:t>
            </a:r>
            <a:endParaRPr lang="en-US" dirty="0">
              <a:cs typeface="Calibri"/>
              <a:hlinkClick r:id="rId5"/>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20</a:t>
            </a:fld>
            <a:endParaRPr lang="en-US"/>
          </a:p>
        </p:txBody>
      </p:sp>
    </p:spTree>
    <p:extLst>
      <p:ext uri="{BB962C8B-B14F-4D97-AF65-F5344CB8AC3E}">
        <p14:creationId xmlns:p14="http://schemas.microsoft.com/office/powerpoint/2010/main" val="2628244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https://www.trippinsights.com/2018/01/04/milling-about/</a:t>
            </a:r>
            <a:endParaRPr lang="en-US"/>
          </a:p>
          <a:p>
            <a:endParaRPr lang="en-US" dirty="0">
              <a:cs typeface="Calibri"/>
            </a:endParaRPr>
          </a:p>
          <a:p>
            <a:r>
              <a:rPr lang="en-US"/>
              <a:t>What students said, Fall 2019:</a:t>
            </a:r>
          </a:p>
          <a:p>
            <a:r>
              <a:rPr lang="en-US">
                <a:cs typeface="Calibri"/>
              </a:rPr>
              <a:t>* Python</a:t>
            </a:r>
            <a:endParaRPr lang="en-US" dirty="0">
              <a:cs typeface="Calibri"/>
            </a:endParaRPr>
          </a:p>
          <a:p>
            <a:r>
              <a:rPr lang="en-US">
                <a:cs typeface="Calibri"/>
              </a:rPr>
              <a:t>* R</a:t>
            </a:r>
          </a:p>
          <a:p>
            <a:r>
              <a:rPr lang="en-US">
                <a:cs typeface="Calibri"/>
              </a:rPr>
              <a:t>* SAS</a:t>
            </a:r>
          </a:p>
          <a:p>
            <a:r>
              <a:rPr lang="en-US">
                <a:cs typeface="Calibri"/>
              </a:rPr>
              <a:t>* Tableau</a:t>
            </a:r>
            <a:endParaRPr lang="en-US" dirty="0">
              <a:cs typeface="Calibri"/>
            </a:endParaRPr>
          </a:p>
          <a:p>
            <a:r>
              <a:rPr lang="en-US">
                <a:cs typeface="Calibri"/>
              </a:rPr>
              <a:t>* numpy</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24</a:t>
            </a:fld>
            <a:endParaRPr lang="en-US"/>
          </a:p>
        </p:txBody>
      </p:sp>
    </p:spTree>
    <p:extLst>
      <p:ext uri="{BB962C8B-B14F-4D97-AF65-F5344CB8AC3E}">
        <p14:creationId xmlns:p14="http://schemas.microsoft.com/office/powerpoint/2010/main" val="1325847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https://me.me/i/mustache-you-a-question-and-please-mullet-over-com-lilahdelilah-4900203</a:t>
            </a:r>
          </a:p>
        </p:txBody>
      </p:sp>
      <p:sp>
        <p:nvSpPr>
          <p:cNvPr id="4" name="Slide Number Placeholder 3"/>
          <p:cNvSpPr>
            <a:spLocks noGrp="1"/>
          </p:cNvSpPr>
          <p:nvPr>
            <p:ph type="sldNum" sz="quarter" idx="5"/>
          </p:nvPr>
        </p:nvSpPr>
        <p:spPr/>
        <p:txBody>
          <a:bodyPr/>
          <a:lstStyle/>
          <a:p>
            <a:fld id="{D0D39104-115C-4501-A673-075924DC6C31}" type="slidenum">
              <a:rPr lang="en-US"/>
              <a:t>26</a:t>
            </a:fld>
            <a:endParaRPr lang="en-US"/>
          </a:p>
        </p:txBody>
      </p:sp>
    </p:spTree>
    <p:extLst>
      <p:ext uri="{BB962C8B-B14F-4D97-AF65-F5344CB8AC3E}">
        <p14:creationId xmlns:p14="http://schemas.microsoft.com/office/powerpoint/2010/main" val="1004866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matt.might.net/articles/crapl/&#8203;"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creativecommons.org/licenses/by/4.0/" TargetMode="External"/><Relationship Id="rId5" Type="http://schemas.openxmlformats.org/officeDocument/2006/relationships/image" Target="../media/image1.g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dnuggets.com/2016/10/battle-data-science-venn-diagrams.html&#820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hyperlink" Target="https://www.datacamp.com/community/tutorials/data-science-industry-infographic"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www.datascienceglossary.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ews.ycombinator.com/from?site=upperlinecode.com" TargetMode="External"/><Relationship Id="rId2" Type="http://schemas.openxmlformats.org/officeDocument/2006/relationships/hyperlink" Target="https://blog.upperlinecode.com/stop-teaching-code-a1039983b39" TargetMode="External"/><Relationship Id="rId1" Type="http://schemas.openxmlformats.org/officeDocument/2006/relationships/slideLayout" Target="../slideLayouts/slideLayout2.xml"/><Relationship Id="rId4" Type="http://schemas.openxmlformats.org/officeDocument/2006/relationships/hyperlink" Target="https://news.ycombinator.com/item?id=21619884-"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gital_archaeology"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try.github.io/&#8203;"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dev2ops.org/2010/02/what-is-devops/&#8203;"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loc.gov/preservation/digital/formats/fdd/fdd000323.shtml" TargetMode="External"/><Relationship Id="rId7" Type="http://schemas.openxmlformats.org/officeDocument/2006/relationships/hyperlink" Target="http://www.loc.gov/preservation/resources/rfs/data.html&#8203;"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loc.gov/preservation/digital/formats/fdd/fdd000398.shtml" TargetMode="External"/><Relationship Id="rId5" Type="http://schemas.openxmlformats.org/officeDocument/2006/relationships/hyperlink" Target="https://www.loc.gov/preservation/digital/formats/fdd/fdd000075.shtml" TargetMode="External"/><Relationship Id="rId4" Type="http://schemas.openxmlformats.org/officeDocument/2006/relationships/hyperlink" Target="https://www.loc.gov/preservation/digital/formats/fdd/fdd000381.shtml"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Semi-structured_data" TargetMode="External"/><Relationship Id="rId3" Type="http://schemas.openxmlformats.org/officeDocument/2006/relationships/hyperlink" Target="https://en.wikipedia.org/wiki/Tf%E2%80%93idf" TargetMode="External"/><Relationship Id="rId7" Type="http://schemas.openxmlformats.org/officeDocument/2006/relationships/hyperlink" Target="https://en.wikipedia.org/wiki/Object_detection" TargetMode="External"/><Relationship Id="rId2" Type="http://schemas.openxmlformats.org/officeDocument/2006/relationships/hyperlink" Target="https://en.wikipedia.org/wiki/Latent_Dirichlet_allocation" TargetMode="External"/><Relationship Id="rId1" Type="http://schemas.openxmlformats.org/officeDocument/2006/relationships/slideLayout" Target="../slideLayouts/slideLayout5.xml"/><Relationship Id="rId6" Type="http://schemas.openxmlformats.org/officeDocument/2006/relationships/hyperlink" Target="https://en.wikipedia.org/wiki/Subtitle_(captioning)" TargetMode="External"/><Relationship Id="rId5" Type="http://schemas.openxmlformats.org/officeDocument/2006/relationships/hyperlink" Target="https://en.wikipedia.org/wiki/Optical_character_recognition" TargetMode="External"/><Relationship Id="rId4" Type="http://schemas.openxmlformats.org/officeDocument/2006/relationships/hyperlink" Target="https://en.wikipedia.org/wiki/Word2vec"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en.wiktionary.org/wiki/corpus#Nou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hyperlink" Target="https://en.wikipedia.org/wiki/Comma-separated_values" TargetMode="External"/><Relationship Id="rId4" Type="http://schemas.openxmlformats.org/officeDocument/2006/relationships/hyperlink" Target="https://tools.ietf.org/html/rfc4180&#8203;"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Delimite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en.wikipedia.org/wiki/Comma-separated_values" TargetMode="External"/><Relationship Id="rId5" Type="http://schemas.openxmlformats.org/officeDocument/2006/relationships/hyperlink" Target="https://tools.ietf.org/html/rfc4180&#8203;" TargetMode="Externa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html" TargetMode="External"/><Relationship Id="rId7" Type="http://schemas.openxmlformats.org/officeDocument/2006/relationships/image" Target="../media/image49.jpeg"/><Relationship Id="rId2" Type="http://schemas.openxmlformats.org/officeDocument/2006/relationships/hyperlink" Target="https://pandas.pydata.org/" TargetMode="External"/><Relationship Id="rId1" Type="http://schemas.openxmlformats.org/officeDocument/2006/relationships/slideLayout" Target="../slideLayouts/slideLayout2.xml"/><Relationship Id="rId6" Type="http://schemas.openxmlformats.org/officeDocument/2006/relationships/hyperlink" Target="https://docs.python.org/3.6/tutorial/datastructures.html#dictionaries" TargetMode="External"/><Relationship Id="rId5" Type="http://schemas.openxmlformats.org/officeDocument/2006/relationships/hyperlink" Target="https://stackoverflow.com/questions/43635694/difference-between-dictionary-and-pandas-series-in-python" TargetMode="External"/><Relationship Id="rId4" Type="http://schemas.openxmlformats.org/officeDocument/2006/relationships/hyperlink" Target="https://pandas.pydata.org/pandas-docs/stable/reference/api/pandas.Series.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onatstudios.com/Falsehoods-Programmers-Believe-About-CSVs" TargetMode="External"/><Relationship Id="rId2" Type="http://schemas.openxmlformats.org/officeDocument/2006/relationships/hyperlink" Target="mailto:mark@yahoo.co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Attribute%E2%80%93value_pair" TargetMode="External"/><Relationship Id="rId2" Type="http://schemas.openxmlformats.org/officeDocument/2006/relationships/hyperlink" Target="https://en.wikipedia.org/wiki/Semi-structured_data" TargetMode="Externa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hyperlink" Target="https://en.wikipedia.org/wiki/XML#Key_terminology"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tools.ietf.org/html/rfc4627" TargetMode="External"/><Relationship Id="rId4" Type="http://schemas.openxmlformats.org/officeDocument/2006/relationships/hyperlink" Target="https://json.org/example.html&#8203;"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tools.ietf.org/html/rfc4627" TargetMode="External"/><Relationship Id="rId4" Type="http://schemas.openxmlformats.org/officeDocument/2006/relationships/hyperlink" Target="https://json.org/example.html&#8203;"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tools.ietf.org/html/rfc4627" TargetMode="External"/><Relationship Id="rId4" Type="http://schemas.openxmlformats.org/officeDocument/2006/relationships/hyperlink" Target="https://json.org/example.html&#8203;"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json.org/example.html&#820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tools.ietf.org/html/rfc4627"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json.org/example.html&#820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ools.ietf.org/html/rfc4627"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json.org/example.html&#8203;"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w3schools.com/xml/xml_attributes.asp" TargetMode="External"/><Relationship Id="rId4" Type="http://schemas.openxmlformats.org/officeDocument/2006/relationships/hyperlink" Target="https://tools.ietf.org/html/rfc2376" TargetMode="External"/></Relationships>
</file>

<file path=ppt/slides/_rels/slide83.xml.rels><?xml version="1.0" encoding="UTF-8" standalone="yes"?>
<Relationships xmlns="http://schemas.openxmlformats.org/package/2006/relationships"><Relationship Id="rId2" Type="http://schemas.openxmlformats.org/officeDocument/2006/relationships/hyperlink" Target="https://en.wikipedia.org/wiki/JSON#XML_samples&#8203;"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docs.python.org/3/library/pickle.html" TargetMode="External"/><Relationship Id="rId2" Type="http://schemas.openxmlformats.org/officeDocument/2006/relationships/hyperlink" Target="https://en.wikipedia.org/wiki/Hierarchical_Data_Format" TargetMode="External"/><Relationship Id="rId1" Type="http://schemas.openxmlformats.org/officeDocument/2006/relationships/slideLayout" Target="../slideLayouts/slideLayout2.xml"/><Relationship Id="rId4" Type="http://schemas.openxmlformats.org/officeDocument/2006/relationships/hyperlink" Target="https://www.benfrederickson.com/dont-pickle-your-data/"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hbr.org/2017/01/the-best-data-scientists-get-out-and-talk-to-people&#8203;"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en.wikipedia.org/wiki/Minimum_viable_produ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n.wikipedia.org/wiki/Pomodoro_Technique" TargetMode="External"/></Relationships>
</file>

<file path=ppt/slides/_rels/slide91.xml.rels><?xml version="1.0" encoding="UTF-8" standalone="yes"?>
<Relationships xmlns="http://schemas.openxmlformats.org/package/2006/relationships"><Relationship Id="rId2" Type="http://schemas.openxmlformats.org/officeDocument/2006/relationships/hyperlink" Target="https://stackoverflow.com/help/how-to-ask"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jupyter.org/install" TargetMode="External"/><Relationship Id="rId1" Type="http://schemas.openxmlformats.org/officeDocument/2006/relationships/slideLayout" Target="../slideLayouts/slideLayout2.xml"/><Relationship Id="rId4" Type="http://schemas.openxmlformats.org/officeDocument/2006/relationships/hyperlink" Target="https://mybinder.org/"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courses.csail.mit.edu/18.337/2015/docs/50YearsDataScience.pdf"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forbes.com/sites/gilpress/2013/05/28/a-very-short-history-of-data-science"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s://www.reddit.com/r/datascience/" TargetMode="External"/><Relationship Id="rId3" Type="http://schemas.openxmlformats.org/officeDocument/2006/relationships/hyperlink" Target="https://www.meetup.com/BigDataBaltimore/" TargetMode="External"/><Relationship Id="rId7" Type="http://schemas.openxmlformats.org/officeDocument/2006/relationships/hyperlink" Target="https://hackernoon.com/" TargetMode="External"/><Relationship Id="rId2" Type="http://schemas.openxmlformats.org/officeDocument/2006/relationships/hyperlink" Target="https://www.meetup.com/topics/data-science/" TargetMode="External"/><Relationship Id="rId1" Type="http://schemas.openxmlformats.org/officeDocument/2006/relationships/slideLayout" Target="../slideLayouts/slideLayout2.xml"/><Relationship Id="rId6" Type="http://schemas.openxmlformats.org/officeDocument/2006/relationships/hyperlink" Target="https://news.ycombinator.com/" TargetMode="External"/><Relationship Id="rId5" Type="http://schemas.openxmlformats.org/officeDocument/2006/relationships/hyperlink" Target="https://www.kdnuggets.com/" TargetMode="External"/><Relationship Id="rId10" Type="http://schemas.openxmlformats.org/officeDocument/2006/relationships/hyperlink" Target="https://www.coursera.org/learn/machine-learning/home/welcome" TargetMode="External"/><Relationship Id="rId4" Type="http://schemas.openxmlformats.org/officeDocument/2006/relationships/hyperlink" Target="https://www.meetup.com/Statistical-Seminars-DC/events/254200651/" TargetMode="External"/><Relationship Id="rId9" Type="http://schemas.openxmlformats.org/officeDocument/2006/relationships/hyperlink" Target="https://dataelixir.com/newslett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4F7624-E67B-480C-B0EC-0296544FB1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22"/>
            <a:ext cx="12191977" cy="6858022"/>
          </a:xfrm>
          <a:prstGeom prst="rect">
            <a:avLst/>
          </a:prstGeom>
        </p:spPr>
      </p:pic>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US" sz="5200">
                <a:solidFill>
                  <a:srgbClr val="FFFFFF"/>
                </a:solidFill>
                <a:cs typeface="Calibri Light"/>
              </a:rPr>
              <a:t>Data 601 @ UMBC</a:t>
            </a:r>
            <a:br>
              <a:rPr lang="en-US" sz="5200">
                <a:solidFill>
                  <a:srgbClr val="FFFFFF"/>
                </a:solidFill>
                <a:cs typeface="Calibri Light"/>
              </a:rPr>
            </a:br>
            <a:r>
              <a:rPr lang="en-US" sz="5200">
                <a:solidFill>
                  <a:srgbClr val="FFFFFF"/>
                </a:solidFill>
                <a:cs typeface="Calibri Light"/>
              </a:rPr>
              <a:t>Data formats</a:t>
            </a:r>
            <a:endParaRPr lang="en-US" sz="5200">
              <a:solidFill>
                <a:srgbClr val="FFFFFF"/>
              </a:solidFill>
            </a:endParaRPr>
          </a:p>
        </p:txBody>
      </p:sp>
      <p:sp>
        <p:nvSpPr>
          <p:cNvPr id="3" name="Subtitle 2"/>
          <p:cNvSpPr>
            <a:spLocks noGrp="1"/>
          </p:cNvSpPr>
          <p:nvPr>
            <p:ph type="subTitle" idx="1"/>
          </p:nvPr>
        </p:nvSpPr>
        <p:spPr>
          <a:xfrm>
            <a:off x="643466" y="4551037"/>
            <a:ext cx="5449479" cy="1578054"/>
          </a:xfrm>
        </p:spPr>
        <p:txBody>
          <a:bodyPr vert="horz" lIns="91440" tIns="45720" rIns="91440" bIns="45720" rtlCol="0" anchor="b">
            <a:normAutofit/>
          </a:bodyPr>
          <a:lstStyle/>
          <a:p>
            <a:pPr algn="l"/>
            <a:endParaRPr lang="en-US">
              <a:solidFill>
                <a:srgbClr val="FFFFFF"/>
              </a:solidFill>
              <a:cs typeface="Calibri"/>
            </a:endParaRPr>
          </a:p>
          <a:p>
            <a:pPr algn="l"/>
            <a:r>
              <a:rPr lang="en-US">
                <a:solidFill>
                  <a:srgbClr val="FFFFFF"/>
                </a:solidFill>
                <a:cs typeface="Calibri"/>
              </a:rPr>
              <a:t>Lecture 1</a:t>
            </a: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41FA58-9DF1-4734-B33B-71ED1A7CD32C}"/>
              </a:ext>
            </a:extLst>
          </p:cNvPr>
          <p:cNvSpPr txBox="1"/>
          <p:nvPr/>
        </p:nvSpPr>
        <p:spPr>
          <a:xfrm>
            <a:off x="9524218" y="6870700"/>
            <a:ext cx="2667782" cy="569387"/>
          </a:xfrm>
          <a:prstGeom prst="rect">
            <a:avLst/>
          </a:prstGeom>
          <a:solidFill>
            <a:srgbClr val="000000"/>
          </a:solid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r">
              <a:spcAft>
                <a:spcPts val="600"/>
              </a:spcAft>
            </a:pPr>
            <a:r>
              <a:rPr lang="en-US" sz="700">
                <a:solidFill>
                  <a:srgbClr val="FFFFFF"/>
                </a:solidFill>
              </a:rPr>
              <a:t>These notes are </a:t>
            </a:r>
            <a:r>
              <a:rPr lang="en-US" sz="700">
                <a:solidFill>
                  <a:srgbClr val="FFFFFF"/>
                </a:solidFill>
                <a:hlinkClick r:id="rId6">
                  <a:extLst>
                    <a:ext uri="{A12FA001-AC4F-418D-AE19-62706E023703}">
                      <ahyp:hlinkClr xmlns:ahyp="http://schemas.microsoft.com/office/drawing/2018/hyperlinkcolor" val="tx"/>
                    </a:ext>
                  </a:extLst>
                </a:hlinkClick>
              </a:rPr>
              <a:t>CC BY 4.0</a:t>
            </a:r>
            <a:endParaRPr lang="en-US" sz="700">
              <a:solidFill>
                <a:srgbClr val="FFFFFF"/>
              </a:solidFill>
            </a:endParaRPr>
          </a:p>
          <a:p>
            <a:pPr algn="r">
              <a:spcAft>
                <a:spcPts val="600"/>
              </a:spcAft>
            </a:pPr>
            <a:endParaRPr lang="en-US" sz="700">
              <a:solidFill>
                <a:srgbClr val="FFFFFF"/>
              </a:solidFill>
            </a:endParaRPr>
          </a:p>
          <a:p>
            <a:pPr algn="r">
              <a:spcAft>
                <a:spcPts val="600"/>
              </a:spcAft>
            </a:pPr>
            <a:r>
              <a:rPr lang="en-US" sz="700">
                <a:solidFill>
                  <a:srgbClr val="FFFFFF"/>
                </a:solidFill>
              </a:rPr>
              <a:t>If it were a real license, I'd use </a:t>
            </a:r>
            <a:r>
              <a:rPr lang="en-US" sz="700">
                <a:solidFill>
                  <a:srgbClr val="FFFFFF"/>
                </a:solidFill>
                <a:hlinkClick r:id="rId7">
                  <a:extLst>
                    <a:ext uri="{A12FA001-AC4F-418D-AE19-62706E023703}">
                      <ahyp:hlinkClr xmlns:ahyp="http://schemas.microsoft.com/office/drawing/2018/hyperlinkcolor" val="tx"/>
                    </a:ext>
                  </a:extLst>
                </a:hlinkClick>
              </a:rPr>
              <a:t>http://matt.might.net/articles/crapl/</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DBB9F-B77D-4DAD-9A76-C5972D89381B}"/>
              </a:ext>
            </a:extLst>
          </p:cNvPr>
          <p:cNvSpPr>
            <a:spLocks noGrp="1"/>
          </p:cNvSpPr>
          <p:nvPr>
            <p:ph type="title"/>
          </p:nvPr>
        </p:nvSpPr>
        <p:spPr>
          <a:xfrm>
            <a:off x="1043631" y="809898"/>
            <a:ext cx="9942716" cy="1554480"/>
          </a:xfrm>
        </p:spPr>
        <p:txBody>
          <a:bodyPr anchor="ctr">
            <a:normAutofit/>
          </a:bodyPr>
          <a:lstStyle/>
          <a:p>
            <a:r>
              <a:rPr lang="en-US" dirty="0">
                <a:cs typeface="Calibri Light"/>
              </a:rPr>
              <a:t>Academic Integrity (plagiarism, cheating)</a:t>
            </a:r>
            <a:endParaRPr lang="en-US" dirty="0"/>
          </a:p>
        </p:txBody>
      </p:sp>
      <p:sp>
        <p:nvSpPr>
          <p:cNvPr id="3" name="Content Placeholder 2">
            <a:extLst>
              <a:ext uri="{FF2B5EF4-FFF2-40B4-BE49-F238E27FC236}">
                <a16:creationId xmlns:a16="http://schemas.microsoft.com/office/drawing/2014/main" id="{737819CF-7AB2-4521-AA27-8F5EBEE320AB}"/>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1500" dirty="0">
                <a:cs typeface="Calibri"/>
              </a:rPr>
              <a:t>Social collaboration will be a focus in class and team projects</a:t>
            </a:r>
          </a:p>
          <a:p>
            <a:endParaRPr lang="en-US" sz="1500" dirty="0">
              <a:cs typeface="Calibri"/>
            </a:endParaRPr>
          </a:p>
          <a:p>
            <a:r>
              <a:rPr lang="en-US" sz="1500" dirty="0">
                <a:cs typeface="Calibri"/>
              </a:rPr>
              <a:t>Collaboration outside of project teams is not acceptable</a:t>
            </a:r>
          </a:p>
          <a:p>
            <a:pPr lvl="1"/>
            <a:r>
              <a:rPr lang="en-US" sz="1500" dirty="0">
                <a:cs typeface="Calibri"/>
              </a:rPr>
              <a:t>Don't share code</a:t>
            </a:r>
          </a:p>
          <a:p>
            <a:pPr lvl="1"/>
            <a:r>
              <a:rPr lang="en-US" sz="1500" dirty="0">
                <a:cs typeface="Calibri"/>
              </a:rPr>
              <a:t>Don't talk about homework design</a:t>
            </a:r>
          </a:p>
          <a:p>
            <a:pPr lvl="1"/>
            <a:r>
              <a:rPr lang="en-US" sz="1500" dirty="0">
                <a:cs typeface="Calibri"/>
              </a:rPr>
              <a:t>Don't talk about solutions</a:t>
            </a:r>
          </a:p>
          <a:p>
            <a:pPr lvl="1"/>
            <a:endParaRPr lang="en-US" sz="1500" dirty="0">
              <a:cs typeface="Calibri"/>
            </a:endParaRPr>
          </a:p>
          <a:p>
            <a:r>
              <a:rPr lang="en-US" sz="1500" dirty="0">
                <a:cs typeface="Calibri"/>
              </a:rPr>
              <a:t>Consequences (What's the disincentive?)</a:t>
            </a:r>
          </a:p>
          <a:p>
            <a:pPr marL="914400" lvl="1" indent="-457200">
              <a:buAutoNum type="arabicPeriod"/>
            </a:pPr>
            <a:r>
              <a:rPr lang="en-US" sz="1500" dirty="0">
                <a:cs typeface="Calibri"/>
              </a:rPr>
              <a:t>Decrease course grade by 4 to 6 points</a:t>
            </a:r>
          </a:p>
          <a:p>
            <a:pPr marL="914400" lvl="1" indent="-457200">
              <a:buAutoNum type="arabicPeriod"/>
            </a:pPr>
            <a:r>
              <a:rPr lang="en-US" sz="1500" dirty="0">
                <a:cs typeface="Calibri"/>
              </a:rPr>
              <a:t>Decrease course grade by 10 to 15 points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518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DD005-B118-47B0-96A5-A9FDEC134E05}"/>
              </a:ext>
            </a:extLst>
          </p:cNvPr>
          <p:cNvSpPr>
            <a:spLocks noGrp="1"/>
          </p:cNvSpPr>
          <p:nvPr>
            <p:ph type="title"/>
          </p:nvPr>
        </p:nvSpPr>
        <p:spPr>
          <a:xfrm>
            <a:off x="4965430" y="629268"/>
            <a:ext cx="6586491" cy="1286160"/>
          </a:xfrm>
        </p:spPr>
        <p:txBody>
          <a:bodyPr anchor="b">
            <a:normAutofit/>
          </a:bodyPr>
          <a:lstStyle/>
          <a:p>
            <a:r>
              <a:rPr lang="en-US" sz="4100">
                <a:cs typeface="Calibri Light"/>
              </a:rPr>
              <a:t>Log your assumptions and expectations</a:t>
            </a:r>
            <a:endParaRPr lang="en-US" sz="4100"/>
          </a:p>
        </p:txBody>
      </p:sp>
      <p:sp>
        <p:nvSpPr>
          <p:cNvPr id="3" name="Content Placeholder 2">
            <a:extLst>
              <a:ext uri="{FF2B5EF4-FFF2-40B4-BE49-F238E27FC236}">
                <a16:creationId xmlns:a16="http://schemas.microsoft.com/office/drawing/2014/main" id="{577F0F53-6E4F-4046-8FAA-9F02244736FF}"/>
              </a:ext>
            </a:extLst>
          </p:cNvPr>
          <p:cNvSpPr>
            <a:spLocks noGrp="1"/>
          </p:cNvSpPr>
          <p:nvPr>
            <p:ph idx="1"/>
          </p:nvPr>
        </p:nvSpPr>
        <p:spPr>
          <a:xfrm>
            <a:off x="4965431" y="2438400"/>
            <a:ext cx="6586489" cy="3785419"/>
          </a:xfrm>
        </p:spPr>
        <p:txBody>
          <a:bodyPr vert="horz" lIns="91440" tIns="45720" rIns="91440" bIns="45720" rtlCol="0">
            <a:normAutofit/>
          </a:bodyPr>
          <a:lstStyle/>
          <a:p>
            <a:endParaRPr lang="en-US" sz="2000" dirty="0"/>
          </a:p>
          <a:p>
            <a:pPr marL="0" indent="0">
              <a:buNone/>
            </a:pPr>
            <a:r>
              <a:rPr lang="en-US" sz="2000" dirty="0">
                <a:cs typeface="Calibri"/>
              </a:rPr>
              <a:t>In-class exercise:</a:t>
            </a:r>
          </a:p>
          <a:p>
            <a:endParaRPr lang="en-US" sz="2000" dirty="0">
              <a:cs typeface="Calibri"/>
            </a:endParaRPr>
          </a:p>
          <a:p>
            <a:r>
              <a:rPr lang="en-US" sz="2000" dirty="0">
                <a:cs typeface="Calibri"/>
              </a:rPr>
              <a:t>On a piece of paper or on your computer, record the date.</a:t>
            </a:r>
          </a:p>
          <a:p>
            <a:endParaRPr lang="en-US" sz="2000" dirty="0">
              <a:cs typeface="Calibri"/>
            </a:endParaRPr>
          </a:p>
          <a:p>
            <a:r>
              <a:rPr lang="en-US" sz="2000" dirty="0">
                <a:cs typeface="Calibri"/>
              </a:rPr>
              <a:t>Write down your assumptions about this class</a:t>
            </a:r>
          </a:p>
          <a:p>
            <a:r>
              <a:rPr lang="en-US" sz="2000" dirty="0">
                <a:cs typeface="Calibri"/>
              </a:rPr>
              <a:t>Write down your expectations for this class</a:t>
            </a:r>
          </a:p>
          <a:p>
            <a:endParaRPr lang="en-US" sz="2000" dirty="0">
              <a:cs typeface="Calibri"/>
            </a:endParaRPr>
          </a:p>
          <a:p>
            <a:endParaRPr lang="en-US" sz="2000" dirty="0">
              <a:cs typeface="Calibri"/>
            </a:endParaRPr>
          </a:p>
          <a:p>
            <a:endParaRPr lang="en-US" sz="2000" dirty="0">
              <a:cs typeface="Calibri"/>
            </a:endParaRPr>
          </a:p>
        </p:txBody>
      </p:sp>
      <p:pic>
        <p:nvPicPr>
          <p:cNvPr id="5" name="Picture 5" descr="stick figure that appears bored">
            <a:extLst>
              <a:ext uri="{FF2B5EF4-FFF2-40B4-BE49-F238E27FC236}">
                <a16:creationId xmlns:a16="http://schemas.microsoft.com/office/drawing/2014/main" id="{A2172A1D-219F-47BC-9B89-CE77581ACA20}"/>
              </a:ext>
            </a:extLst>
          </p:cNvPr>
          <p:cNvPicPr>
            <a:picLocks noChangeAspect="1"/>
          </p:cNvPicPr>
          <p:nvPr/>
        </p:nvPicPr>
        <p:blipFill rotWithShape="1">
          <a:blip r:embed="rId3"/>
          <a:srcRect l="38895" r="22408" b="1"/>
          <a:stretch/>
        </p:blipFill>
        <p:spPr>
          <a:xfrm>
            <a:off x="0" y="21679"/>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E7C45"/>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8DDA111-E80E-4A60-BCDC-73173D1B1EB0}"/>
              </a:ext>
            </a:extLst>
          </p:cNvPr>
          <p:cNvSpPr txBox="1"/>
          <p:nvPr/>
        </p:nvSpPr>
        <p:spPr>
          <a:xfrm>
            <a:off x="7456098" y="6241211"/>
            <a:ext cx="4353464"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3200">
                <a:highlight>
                  <a:srgbClr val="FFFF00"/>
                </a:highlight>
              </a:rPr>
              <a:t>Activity</a:t>
            </a:r>
            <a:r>
              <a:rPr lang="en-US" sz="3200"/>
              <a:t>: think and write</a:t>
            </a:r>
            <a:endParaRPr lang="en-US" sz="3200">
              <a:cs typeface="Calibri"/>
            </a:endParaRPr>
          </a:p>
        </p:txBody>
      </p:sp>
      <p:sp>
        <p:nvSpPr>
          <p:cNvPr id="7" name="TextBox 6">
            <a:extLst>
              <a:ext uri="{FF2B5EF4-FFF2-40B4-BE49-F238E27FC236}">
                <a16:creationId xmlns:a16="http://schemas.microsoft.com/office/drawing/2014/main" id="{093820B0-4E24-482C-9FAB-39E924031D3B}"/>
              </a:ext>
            </a:extLst>
          </p:cNvPr>
          <p:cNvSpPr txBox="1"/>
          <p:nvPr/>
        </p:nvSpPr>
        <p:spPr>
          <a:xfrm>
            <a:off x="3033712" y="80962"/>
            <a:ext cx="500538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You will need: paper, pen or pencil</a:t>
            </a:r>
          </a:p>
        </p:txBody>
      </p:sp>
      <p:sp>
        <p:nvSpPr>
          <p:cNvPr id="6" name="TextBox 5">
            <a:extLst>
              <a:ext uri="{FF2B5EF4-FFF2-40B4-BE49-F238E27FC236}">
                <a16:creationId xmlns:a16="http://schemas.microsoft.com/office/drawing/2014/main" id="{00709269-0568-4688-9A00-8ED77BD9A48A}"/>
              </a:ext>
            </a:extLst>
          </p:cNvPr>
          <p:cNvSpPr txBox="1"/>
          <p:nvPr/>
        </p:nvSpPr>
        <p:spPr>
          <a:xfrm>
            <a:off x="2619155" y="6537024"/>
            <a:ext cx="457676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t>We will not be sharing the output</a:t>
            </a:r>
            <a:endParaRPr lang="en-US" dirty="0">
              <a:cs typeface="Calibri"/>
            </a:endParaRPr>
          </a:p>
        </p:txBody>
      </p:sp>
    </p:spTree>
    <p:extLst>
      <p:ext uri="{BB962C8B-B14F-4D97-AF65-F5344CB8AC3E}">
        <p14:creationId xmlns:p14="http://schemas.microsoft.com/office/powerpoint/2010/main" val="2921916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etal time capsule">
            <a:extLst>
              <a:ext uri="{FF2B5EF4-FFF2-40B4-BE49-F238E27FC236}">
                <a16:creationId xmlns:a16="http://schemas.microsoft.com/office/drawing/2014/main" id="{BCA05E5B-64A9-4EA7-BBC2-EA62FC5512E4}"/>
              </a:ext>
            </a:extLst>
          </p:cNvPr>
          <p:cNvPicPr>
            <a:picLocks noChangeAspect="1"/>
          </p:cNvPicPr>
          <p:nvPr/>
        </p:nvPicPr>
        <p:blipFill rotWithShape="1">
          <a:blip r:embed="rId3"/>
          <a:srcRect r="-1" b="6842"/>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4DD005-B118-47B0-96A5-A9FDEC134E05}"/>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cs typeface="Calibri Light"/>
              </a:rPr>
              <a:t>Store assumptions and expectations</a:t>
            </a:r>
            <a:endParaRPr lang="en-US" sz="2600">
              <a:solidFill>
                <a:schemeClr val="bg1"/>
              </a:solidFill>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7F0F53-6E4F-4046-8FAA-9F02244736FF}"/>
              </a:ext>
            </a:extLst>
          </p:cNvPr>
          <p:cNvSpPr>
            <a:spLocks noGrp="1"/>
          </p:cNvSpPr>
          <p:nvPr>
            <p:ph idx="1"/>
          </p:nvPr>
        </p:nvSpPr>
        <p:spPr>
          <a:xfrm>
            <a:off x="4379976" y="5009083"/>
            <a:ext cx="6976872" cy="1345997"/>
          </a:xfrm>
        </p:spPr>
        <p:txBody>
          <a:bodyPr vert="horz" lIns="91440" tIns="45720" rIns="91440" bIns="45720" rtlCol="0" anchor="ctr">
            <a:normAutofit/>
          </a:bodyPr>
          <a:lstStyle/>
          <a:p>
            <a:endParaRPr lang="en-US" sz="1400">
              <a:solidFill>
                <a:schemeClr val="bg1"/>
              </a:solidFill>
            </a:endParaRPr>
          </a:p>
          <a:p>
            <a:pPr marL="0" indent="0">
              <a:buNone/>
            </a:pPr>
            <a:r>
              <a:rPr lang="en-US" sz="1400">
                <a:solidFill>
                  <a:schemeClr val="bg1"/>
                </a:solidFill>
                <a:cs typeface="Calibri"/>
              </a:rPr>
              <a:t>We will revisit these notes later in the semester</a:t>
            </a:r>
          </a:p>
          <a:p>
            <a:pPr marL="0" indent="0">
              <a:buNone/>
            </a:pPr>
            <a:endParaRPr lang="en-US" sz="1400">
              <a:solidFill>
                <a:schemeClr val="bg1"/>
              </a:solidFill>
              <a:cs typeface="Calibri"/>
            </a:endParaRPr>
          </a:p>
          <a:p>
            <a:pPr marL="0" indent="0">
              <a:buNone/>
            </a:pPr>
            <a:r>
              <a:rPr lang="en-US" sz="1400">
                <a:solidFill>
                  <a:schemeClr val="bg1"/>
                </a:solidFill>
                <a:cs typeface="Calibri"/>
              </a:rPr>
              <a:t>Store your note where it can be accessed later in the course</a:t>
            </a:r>
          </a:p>
          <a:p>
            <a:endParaRPr lang="en-US" sz="1400">
              <a:solidFill>
                <a:schemeClr val="bg1"/>
              </a:solidFill>
              <a:cs typeface="Calibri"/>
            </a:endParaRPr>
          </a:p>
          <a:p>
            <a:endParaRPr lang="en-US" sz="1400">
              <a:solidFill>
                <a:schemeClr val="bg1"/>
              </a:solidFill>
              <a:cs typeface="Calibri"/>
            </a:endParaRPr>
          </a:p>
        </p:txBody>
      </p:sp>
    </p:spTree>
    <p:extLst>
      <p:ext uri="{BB962C8B-B14F-4D97-AF65-F5344CB8AC3E}">
        <p14:creationId xmlns:p14="http://schemas.microsoft.com/office/powerpoint/2010/main" val="268736809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eople with empty text bubbles">
            <a:extLst>
              <a:ext uri="{FF2B5EF4-FFF2-40B4-BE49-F238E27FC236}">
                <a16:creationId xmlns:a16="http://schemas.microsoft.com/office/drawing/2014/main" id="{E0CC3B42-4D10-471C-BE05-BB617B26C0C4}"/>
              </a:ext>
            </a:extLst>
          </p:cNvPr>
          <p:cNvPicPr>
            <a:picLocks noGrp="1" noChangeAspect="1"/>
          </p:cNvPicPr>
          <p:nvPr>
            <p:ph idx="1"/>
          </p:nvPr>
        </p:nvPicPr>
        <p:blipFill>
          <a:blip r:embed="rId3"/>
          <a:stretch>
            <a:fillRect/>
          </a:stretch>
        </p:blipFill>
        <p:spPr>
          <a:xfrm>
            <a:off x="588834" y="-259091"/>
            <a:ext cx="11129354" cy="7428092"/>
          </a:xfrm>
          <a:prstGeom prst="rect">
            <a:avLst/>
          </a:prstGeom>
        </p:spPr>
      </p:pic>
      <p:sp>
        <p:nvSpPr>
          <p:cNvPr id="2" name="Title 1">
            <a:extLst>
              <a:ext uri="{FF2B5EF4-FFF2-40B4-BE49-F238E27FC236}">
                <a16:creationId xmlns:a16="http://schemas.microsoft.com/office/drawing/2014/main" id="{2D7DE3BE-F1D3-4E68-BE26-81E8F688BD75}"/>
              </a:ext>
            </a:extLst>
          </p:cNvPr>
          <p:cNvSpPr>
            <a:spLocks noGrp="1"/>
          </p:cNvSpPr>
          <p:nvPr>
            <p:ph type="title"/>
          </p:nvPr>
        </p:nvSpPr>
        <p:spPr/>
        <p:txBody>
          <a:bodyPr/>
          <a:lstStyle/>
          <a:p>
            <a:r>
              <a:rPr lang="en-US" dirty="0">
                <a:cs typeface="Calibri Light"/>
              </a:rPr>
              <a:t>What do you want to learn in this class?</a:t>
            </a:r>
            <a:endParaRPr lang="en-US" dirty="0"/>
          </a:p>
        </p:txBody>
      </p:sp>
      <p:sp>
        <p:nvSpPr>
          <p:cNvPr id="3" name="TextBox 2">
            <a:extLst>
              <a:ext uri="{FF2B5EF4-FFF2-40B4-BE49-F238E27FC236}">
                <a16:creationId xmlns:a16="http://schemas.microsoft.com/office/drawing/2014/main" id="{05C74C32-8215-461B-9CE3-7D1D70E7A0CC}"/>
              </a:ext>
            </a:extLst>
          </p:cNvPr>
          <p:cNvSpPr txBox="1"/>
          <p:nvPr/>
        </p:nvSpPr>
        <p:spPr>
          <a:xfrm>
            <a:off x="1757363" y="6269965"/>
            <a:ext cx="9290199"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i="1" dirty="0"/>
              <a:t>Activity</a:t>
            </a:r>
            <a:r>
              <a:rPr lang="en-US" sz="2800" dirty="0"/>
              <a:t>: </a:t>
            </a:r>
            <a:r>
              <a:rPr lang="en-US" sz="2800" dirty="0">
                <a:cs typeface="Calibri"/>
              </a:rPr>
              <a:t>record answers on Blackboard discussion</a:t>
            </a:r>
          </a:p>
        </p:txBody>
      </p:sp>
    </p:spTree>
    <p:extLst>
      <p:ext uri="{BB962C8B-B14F-4D97-AF65-F5344CB8AC3E}">
        <p14:creationId xmlns:p14="http://schemas.microsoft.com/office/powerpoint/2010/main" val="2711550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B4F-3F96-44C4-890A-C3C103ED3915}"/>
              </a:ext>
            </a:extLst>
          </p:cNvPr>
          <p:cNvSpPr>
            <a:spLocks noGrp="1"/>
          </p:cNvSpPr>
          <p:nvPr>
            <p:ph type="title"/>
          </p:nvPr>
        </p:nvSpPr>
        <p:spPr/>
        <p:txBody>
          <a:bodyPr/>
          <a:lstStyle/>
          <a:p>
            <a:r>
              <a:rPr lang="en-US">
                <a:cs typeface="Calibri Light"/>
              </a:rPr>
              <a:t>Course schedule and outline (scope)</a:t>
            </a:r>
            <a:endParaRPr lang="en-US"/>
          </a:p>
        </p:txBody>
      </p:sp>
      <p:sp>
        <p:nvSpPr>
          <p:cNvPr id="3" name="Content Placeholder 2">
            <a:extLst>
              <a:ext uri="{FF2B5EF4-FFF2-40B4-BE49-F238E27FC236}">
                <a16:creationId xmlns:a16="http://schemas.microsoft.com/office/drawing/2014/main" id="{E99E1B89-FFE2-4D51-8F92-85A774213868}"/>
              </a:ext>
            </a:extLst>
          </p:cNvPr>
          <p:cNvSpPr>
            <a:spLocks noGrp="1"/>
          </p:cNvSpPr>
          <p:nvPr>
            <p:ph sz="half" idx="1"/>
          </p:nvPr>
        </p:nvSpPr>
        <p:spPr/>
        <p:txBody>
          <a:bodyPr vert="horz" lIns="91440" tIns="45720" rIns="91440" bIns="45720" rtlCol="0" anchor="t">
            <a:normAutofit/>
          </a:bodyPr>
          <a:lstStyle/>
          <a:p>
            <a:pPr marL="514350" indent="-514350">
              <a:buAutoNum type="arabicPeriod"/>
            </a:pPr>
            <a:r>
              <a:rPr lang="en-US">
                <a:cs typeface="Calibri"/>
              </a:rPr>
              <a:t>Overview of Data Science</a:t>
            </a:r>
          </a:p>
          <a:p>
            <a:pPr marL="514350" indent="-514350">
              <a:buAutoNum type="arabicPeriod"/>
            </a:pPr>
            <a:r>
              <a:rPr lang="en-US">
                <a:cs typeface="Calibri"/>
              </a:rPr>
              <a:t>Python in Jupyter</a:t>
            </a:r>
          </a:p>
          <a:p>
            <a:pPr marL="514350" indent="-514350">
              <a:buAutoNum type="arabicPeriod"/>
            </a:pPr>
            <a:r>
              <a:rPr lang="en-US">
                <a:cs typeface="Calibri"/>
              </a:rPr>
              <a:t>Getting data</a:t>
            </a:r>
          </a:p>
          <a:p>
            <a:pPr marL="514350" indent="-514350">
              <a:buAutoNum type="arabicPeriod"/>
            </a:pPr>
            <a:r>
              <a:rPr lang="en-US">
                <a:cs typeface="Calibri"/>
              </a:rPr>
              <a:t>Data cleanup</a:t>
            </a:r>
          </a:p>
          <a:p>
            <a:pPr marL="514350" indent="-514350">
              <a:buAutoNum type="arabicPeriod"/>
            </a:pPr>
            <a:r>
              <a:rPr lang="en-US">
                <a:cs typeface="Calibri"/>
              </a:rPr>
              <a:t>Automation, reports</a:t>
            </a:r>
          </a:p>
          <a:p>
            <a:pPr marL="514350" indent="-514350">
              <a:buAutoNum type="arabicPeriod"/>
            </a:pPr>
            <a:r>
              <a:rPr lang="en-US">
                <a:cs typeface="Calibri"/>
              </a:rPr>
              <a:t>Project 1 presentations</a:t>
            </a:r>
          </a:p>
          <a:p>
            <a:pPr marL="514350" indent="-514350">
              <a:buAutoNum type="arabicPeriod"/>
            </a:pPr>
            <a:r>
              <a:rPr lang="en-US">
                <a:cs typeface="Calibri"/>
              </a:rPr>
              <a:t>Math</a:t>
            </a:r>
          </a:p>
          <a:p>
            <a:pPr marL="514350" indent="-514350">
              <a:buAutoNum type="arabicPeriod"/>
            </a:pPr>
            <a:r>
              <a:rPr lang="en-US">
                <a:cs typeface="Calibri"/>
              </a:rPr>
              <a:t>Clustering</a:t>
            </a:r>
          </a:p>
          <a:p>
            <a:pPr marL="514350" indent="-514350">
              <a:buAutoNum type="arabicPeriod"/>
            </a:pPr>
            <a:endParaRPr lang="en-US" dirty="0">
              <a:cs typeface="Calibri"/>
            </a:endParaRPr>
          </a:p>
        </p:txBody>
      </p:sp>
      <p:sp>
        <p:nvSpPr>
          <p:cNvPr id="4" name="Content Placeholder 3">
            <a:extLst>
              <a:ext uri="{FF2B5EF4-FFF2-40B4-BE49-F238E27FC236}">
                <a16:creationId xmlns:a16="http://schemas.microsoft.com/office/drawing/2014/main" id="{247099E7-9E25-484C-95AE-6B82A119B5B0}"/>
              </a:ext>
            </a:extLst>
          </p:cNvPr>
          <p:cNvSpPr>
            <a:spLocks noGrp="1"/>
          </p:cNvSpPr>
          <p:nvPr>
            <p:ph sz="half" idx="2"/>
          </p:nvPr>
        </p:nvSpPr>
        <p:spPr/>
        <p:txBody>
          <a:bodyPr vert="horz" lIns="91440" tIns="45720" rIns="91440" bIns="45720" rtlCol="0" anchor="t">
            <a:normAutofit/>
          </a:bodyPr>
          <a:lstStyle/>
          <a:p>
            <a:pPr marL="514350" indent="-514350">
              <a:buFont typeface="+mj-lt"/>
              <a:buAutoNum type="arabicPeriod" startAt="9"/>
            </a:pPr>
            <a:r>
              <a:rPr lang="en-US">
                <a:cs typeface="Calibri"/>
              </a:rPr>
              <a:t>Scaling up</a:t>
            </a:r>
            <a:endParaRPr lang="en-US"/>
          </a:p>
          <a:p>
            <a:pPr marL="514350" indent="-514350">
              <a:buFont typeface="+mj-lt"/>
              <a:buAutoNum type="arabicPeriod" startAt="9"/>
            </a:pPr>
            <a:r>
              <a:rPr lang="en-US">
                <a:cs typeface="Calibri"/>
              </a:rPr>
              <a:t>Regression</a:t>
            </a:r>
          </a:p>
          <a:p>
            <a:pPr marL="514350" indent="-514350">
              <a:buFont typeface="+mj-lt"/>
              <a:buAutoNum type="arabicPeriod" startAt="9"/>
            </a:pPr>
            <a:r>
              <a:rPr lang="en-US">
                <a:cs typeface="Calibri"/>
              </a:rPr>
              <a:t>Property graphs</a:t>
            </a:r>
          </a:p>
          <a:p>
            <a:pPr marL="514350" indent="-514350">
              <a:buFont typeface="+mj-lt"/>
              <a:buAutoNum type="arabicPeriod" startAt="9"/>
            </a:pPr>
            <a:r>
              <a:rPr lang="en-US">
                <a:cs typeface="Calibri"/>
              </a:rPr>
              <a:t>Elasticity, Cost/benefit</a:t>
            </a:r>
          </a:p>
          <a:p>
            <a:pPr marL="514350" indent="-514350">
              <a:buFont typeface="+mj-lt"/>
              <a:buAutoNum type="arabicPeriod" startAt="9"/>
            </a:pPr>
            <a:r>
              <a:rPr lang="en-US">
                <a:cs typeface="Calibri"/>
              </a:rPr>
              <a:t>Ethics and Legality</a:t>
            </a:r>
          </a:p>
          <a:p>
            <a:pPr marL="514350" indent="-514350">
              <a:buFont typeface="+mj-lt"/>
              <a:buAutoNum type="arabicPeriod" startAt="9"/>
            </a:pPr>
            <a:r>
              <a:rPr lang="en-US">
                <a:cs typeface="Calibri"/>
              </a:rPr>
              <a:t>Other Topics</a:t>
            </a:r>
          </a:p>
          <a:p>
            <a:endParaRPr lang="en-US" dirty="0">
              <a:cs typeface="Calibri"/>
            </a:endParaRPr>
          </a:p>
        </p:txBody>
      </p:sp>
    </p:spTree>
    <p:extLst>
      <p:ext uri="{BB962C8B-B14F-4D97-AF65-F5344CB8AC3E}">
        <p14:creationId xmlns:p14="http://schemas.microsoft.com/office/powerpoint/2010/main" val="131605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036D9-8843-4093-B460-FF9EAFCA99CD}"/>
              </a:ext>
            </a:extLst>
          </p:cNvPr>
          <p:cNvSpPr>
            <a:spLocks noGrp="1"/>
          </p:cNvSpPr>
          <p:nvPr>
            <p:ph type="title"/>
          </p:nvPr>
        </p:nvSpPr>
        <p:spPr>
          <a:xfrm>
            <a:off x="808638" y="386930"/>
            <a:ext cx="9236700" cy="1188950"/>
          </a:xfrm>
        </p:spPr>
        <p:txBody>
          <a:bodyPr anchor="b">
            <a:normAutofit/>
          </a:bodyPr>
          <a:lstStyle/>
          <a:p>
            <a:r>
              <a:rPr lang="en-US" sz="3800">
                <a:cs typeface="Calibri Light"/>
              </a:rPr>
              <a:t>What is </a:t>
            </a:r>
            <a:br>
              <a:rPr lang="en-US" sz="3800">
                <a:cs typeface="Calibri Light"/>
              </a:rPr>
            </a:br>
            <a:r>
              <a:rPr lang="en-US" sz="3800">
                <a:cs typeface="Calibri Light"/>
              </a:rPr>
              <a:t>Data Science?</a:t>
            </a:r>
            <a:endParaRPr lang="en-US" sz="38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C140CA-A8E4-4725-BF4B-CBA9EA977760}"/>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a:highlight>
                  <a:srgbClr val="FFFF00"/>
                </a:highlight>
                <a:cs typeface="Calibri"/>
              </a:rPr>
              <a:t>What is Data Science?</a:t>
            </a:r>
          </a:p>
          <a:p>
            <a:r>
              <a:rPr lang="en-US" sz="2400">
                <a:cs typeface="Calibri"/>
              </a:rPr>
              <a:t>Software tools</a:t>
            </a:r>
          </a:p>
          <a:p>
            <a:r>
              <a:rPr lang="en-US" sz="2400">
                <a:cs typeface="Calibri"/>
              </a:rPr>
              <a:t>What are we not covering?</a:t>
            </a:r>
          </a:p>
          <a:p>
            <a:r>
              <a:rPr lang="en-US" sz="2400">
                <a:cs typeface="Calibri"/>
              </a:rPr>
              <a:t>Data Formats</a:t>
            </a:r>
          </a:p>
          <a:p>
            <a:r>
              <a:rPr lang="en-US" sz="2400">
                <a:cs typeface="Calibri"/>
              </a:rPr>
              <a:t>Soft skills</a:t>
            </a:r>
          </a:p>
          <a:p>
            <a:r>
              <a:rPr lang="en-US" sz="2400">
                <a:cs typeface="Calibri"/>
              </a:rPr>
              <a:t>Homework</a:t>
            </a:r>
          </a:p>
        </p:txBody>
      </p:sp>
    </p:spTree>
    <p:extLst>
      <p:ext uri="{BB962C8B-B14F-4D97-AF65-F5344CB8AC3E}">
        <p14:creationId xmlns:p14="http://schemas.microsoft.com/office/powerpoint/2010/main" val="229976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E041-E675-44AC-9111-49AF9325554B}"/>
              </a:ext>
            </a:extLst>
          </p:cNvPr>
          <p:cNvSpPr>
            <a:spLocks noGrp="1"/>
          </p:cNvSpPr>
          <p:nvPr>
            <p:ph type="title"/>
          </p:nvPr>
        </p:nvSpPr>
        <p:spPr>
          <a:xfrm>
            <a:off x="421257" y="5555351"/>
            <a:ext cx="11608278" cy="1325563"/>
          </a:xfrm>
        </p:spPr>
        <p:txBody>
          <a:bodyPr>
            <a:normAutofit/>
          </a:bodyPr>
          <a:lstStyle/>
          <a:p>
            <a:r>
              <a:rPr lang="en-US" sz="2800">
                <a:cs typeface="Calibri Light"/>
                <a:hlinkClick r:id="rId2"/>
              </a:rPr>
              <a:t>https://www.kdnuggets.com/2016/10/battle-data-science-venn-diagrams.html</a:t>
            </a:r>
          </a:p>
        </p:txBody>
      </p:sp>
      <p:pic>
        <p:nvPicPr>
          <p:cNvPr id="4" name="Picture 4" descr="data science venn diagram&#10;&#10;computer science, math, domain expertise">
            <a:extLst>
              <a:ext uri="{FF2B5EF4-FFF2-40B4-BE49-F238E27FC236}">
                <a16:creationId xmlns:a16="http://schemas.microsoft.com/office/drawing/2014/main" id="{1509B9AB-C30C-4323-B009-E8AB5128499D}"/>
              </a:ext>
            </a:extLst>
          </p:cNvPr>
          <p:cNvPicPr>
            <a:picLocks noGrp="1" noChangeAspect="1"/>
          </p:cNvPicPr>
          <p:nvPr>
            <p:ph idx="1"/>
          </p:nvPr>
        </p:nvPicPr>
        <p:blipFill>
          <a:blip r:embed="rId3"/>
          <a:stretch>
            <a:fillRect/>
          </a:stretch>
        </p:blipFill>
        <p:spPr>
          <a:xfrm>
            <a:off x="3519743" y="-201584"/>
            <a:ext cx="8157380" cy="6105376"/>
          </a:xfrm>
          <a:prstGeom prst="rect">
            <a:avLst/>
          </a:prstGeom>
        </p:spPr>
      </p:pic>
      <p:sp>
        <p:nvSpPr>
          <p:cNvPr id="6" name="TextBox 5">
            <a:extLst>
              <a:ext uri="{FF2B5EF4-FFF2-40B4-BE49-F238E27FC236}">
                <a16:creationId xmlns:a16="http://schemas.microsoft.com/office/drawing/2014/main" id="{D616CE44-72AE-4EB1-9464-A99678F4A0EE}"/>
              </a:ext>
            </a:extLst>
          </p:cNvPr>
          <p:cNvSpPr txBox="1"/>
          <p:nvPr/>
        </p:nvSpPr>
        <p:spPr>
          <a:xfrm>
            <a:off x="-5751" y="5292306"/>
            <a:ext cx="3275162"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Calibri Light"/>
                <a:cs typeface="Calibri Light"/>
              </a:rPr>
              <a:t>Suggested reading:</a:t>
            </a:r>
          </a:p>
        </p:txBody>
      </p:sp>
      <p:sp>
        <p:nvSpPr>
          <p:cNvPr id="3" name="TextBox 2">
            <a:extLst>
              <a:ext uri="{FF2B5EF4-FFF2-40B4-BE49-F238E27FC236}">
                <a16:creationId xmlns:a16="http://schemas.microsoft.com/office/drawing/2014/main" id="{2D766B0D-42AD-4BAD-8658-4DF1AE30064F}"/>
              </a:ext>
            </a:extLst>
          </p:cNvPr>
          <p:cNvSpPr txBox="1"/>
          <p:nvPr/>
        </p:nvSpPr>
        <p:spPr>
          <a:xfrm>
            <a:off x="-5751" y="475890"/>
            <a:ext cx="3361426"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There's a lot </a:t>
            </a:r>
            <a:r>
              <a:rPr lang="en-US" sz="2800">
                <a:cs typeface="Calibri"/>
              </a:rPr>
              <a:t>to cover</a:t>
            </a:r>
          </a:p>
        </p:txBody>
      </p:sp>
    </p:spTree>
    <p:extLst>
      <p:ext uri="{BB962C8B-B14F-4D97-AF65-F5344CB8AC3E}">
        <p14:creationId xmlns:p14="http://schemas.microsoft.com/office/powerpoint/2010/main" val="709874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F69B-4EEC-4F3A-864A-865184089604}"/>
              </a:ext>
            </a:extLst>
          </p:cNvPr>
          <p:cNvSpPr>
            <a:spLocks noGrp="1"/>
          </p:cNvSpPr>
          <p:nvPr>
            <p:ph type="title"/>
          </p:nvPr>
        </p:nvSpPr>
        <p:spPr>
          <a:xfrm>
            <a:off x="838200" y="524986"/>
            <a:ext cx="6805613" cy="1325563"/>
          </a:xfrm>
        </p:spPr>
        <p:style>
          <a:lnRef idx="2">
            <a:schemeClr val="accent6"/>
          </a:lnRef>
          <a:fillRef idx="1">
            <a:schemeClr val="lt1"/>
          </a:fillRef>
          <a:effectRef idx="0">
            <a:schemeClr val="accent6"/>
          </a:effectRef>
          <a:fontRef idx="minor">
            <a:schemeClr val="dk1"/>
          </a:fontRef>
        </p:style>
        <p:txBody>
          <a:bodyPr/>
          <a:lstStyle/>
          <a:p>
            <a:r>
              <a:rPr lang="en-US" dirty="0">
                <a:cs typeface="Calibri Light"/>
              </a:rPr>
              <a:t>Skills and experience matter </a:t>
            </a:r>
            <a:br>
              <a:rPr lang="en-US" dirty="0">
                <a:cs typeface="Calibri Light"/>
              </a:rPr>
            </a:br>
            <a:r>
              <a:rPr lang="en-US" dirty="0">
                <a:cs typeface="Calibri Light"/>
              </a:rPr>
              <a:t>more than title and labels</a:t>
            </a:r>
            <a:endParaRPr lang="en-US" dirty="0"/>
          </a:p>
        </p:txBody>
      </p:sp>
      <p:sp>
        <p:nvSpPr>
          <p:cNvPr id="3" name="Content Placeholder 2">
            <a:extLst>
              <a:ext uri="{FF2B5EF4-FFF2-40B4-BE49-F238E27FC236}">
                <a16:creationId xmlns:a16="http://schemas.microsoft.com/office/drawing/2014/main" id="{ED9EC77E-1E80-44B3-9000-C218BABC3350}"/>
              </a:ext>
            </a:extLst>
          </p:cNvPr>
          <p:cNvSpPr>
            <a:spLocks noGrp="1"/>
          </p:cNvSpPr>
          <p:nvPr>
            <p:ph idx="1"/>
          </p:nvPr>
        </p:nvSpPr>
        <p:spPr>
          <a:xfrm>
            <a:off x="61823" y="5937549"/>
            <a:ext cx="11004430" cy="483829"/>
          </a:xfrm>
        </p:spPr>
        <p:txBody>
          <a:bodyPr vert="horz" lIns="91440" tIns="45720" rIns="91440" bIns="45720" rtlCol="0" anchor="t">
            <a:normAutofit/>
          </a:bodyPr>
          <a:lstStyle/>
          <a:p>
            <a:pPr marL="0" indent="0">
              <a:buNone/>
            </a:pPr>
            <a:r>
              <a:rPr lang="en-US" sz="1800">
                <a:cs typeface="Calibri"/>
                <a:hlinkClick r:id="rId2"/>
              </a:rPr>
              <a:t>https://www.datacamp.com/community/tutorials/data-science-industry-infographic</a:t>
            </a:r>
            <a:endParaRPr lang="en-US">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1B87A3DC-6E15-423D-8626-556185965919}"/>
              </a:ext>
            </a:extLst>
          </p:cNvPr>
          <p:cNvPicPr>
            <a:picLocks noChangeAspect="1"/>
          </p:cNvPicPr>
          <p:nvPr/>
        </p:nvPicPr>
        <p:blipFill>
          <a:blip r:embed="rId3"/>
          <a:stretch>
            <a:fillRect/>
          </a:stretch>
        </p:blipFill>
        <p:spPr>
          <a:xfrm>
            <a:off x="7988060" y="4147017"/>
            <a:ext cx="3880185" cy="1613484"/>
          </a:xfrm>
          <a:prstGeom prst="rect">
            <a:avLst/>
          </a:prstGeom>
        </p:spPr>
      </p:pic>
      <p:pic>
        <p:nvPicPr>
          <p:cNvPr id="6" name="Picture 6" descr="data analyst">
            <a:extLst>
              <a:ext uri="{FF2B5EF4-FFF2-40B4-BE49-F238E27FC236}">
                <a16:creationId xmlns:a16="http://schemas.microsoft.com/office/drawing/2014/main" id="{B4FFE045-634A-4B4B-A7EC-E3E5F0FE0D4D}"/>
              </a:ext>
            </a:extLst>
          </p:cNvPr>
          <p:cNvPicPr>
            <a:picLocks noChangeAspect="1"/>
          </p:cNvPicPr>
          <p:nvPr/>
        </p:nvPicPr>
        <p:blipFill>
          <a:blip r:embed="rId4"/>
          <a:stretch>
            <a:fillRect/>
          </a:stretch>
        </p:blipFill>
        <p:spPr>
          <a:xfrm>
            <a:off x="7988060" y="257319"/>
            <a:ext cx="4037162" cy="1766268"/>
          </a:xfrm>
          <a:prstGeom prst="rect">
            <a:avLst/>
          </a:prstGeom>
        </p:spPr>
      </p:pic>
      <p:pic>
        <p:nvPicPr>
          <p:cNvPr id="8" name="Picture 8" descr="database administrator">
            <a:extLst>
              <a:ext uri="{FF2B5EF4-FFF2-40B4-BE49-F238E27FC236}">
                <a16:creationId xmlns:a16="http://schemas.microsoft.com/office/drawing/2014/main" id="{C1D9AD52-A60B-4BE6-8264-C1780A8F4E97}"/>
              </a:ext>
            </a:extLst>
          </p:cNvPr>
          <p:cNvPicPr>
            <a:picLocks noChangeAspect="1"/>
          </p:cNvPicPr>
          <p:nvPr/>
        </p:nvPicPr>
        <p:blipFill>
          <a:blip r:embed="rId5"/>
          <a:stretch>
            <a:fillRect/>
          </a:stretch>
        </p:blipFill>
        <p:spPr>
          <a:xfrm>
            <a:off x="90103" y="2248595"/>
            <a:ext cx="3649210" cy="1516908"/>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1F4D853-2C1B-4126-94B3-29B57E6F2CD2}"/>
              </a:ext>
            </a:extLst>
          </p:cNvPr>
          <p:cNvPicPr>
            <a:picLocks noChangeAspect="1"/>
          </p:cNvPicPr>
          <p:nvPr/>
        </p:nvPicPr>
        <p:blipFill>
          <a:blip r:embed="rId6"/>
          <a:stretch>
            <a:fillRect/>
          </a:stretch>
        </p:blipFill>
        <p:spPr>
          <a:xfrm>
            <a:off x="75963" y="4159519"/>
            <a:ext cx="3663350" cy="1588480"/>
          </a:xfrm>
          <a:prstGeom prst="rect">
            <a:avLst/>
          </a:prstGeom>
        </p:spPr>
      </p:pic>
      <p:pic>
        <p:nvPicPr>
          <p:cNvPr id="14" name="Picture 14" descr="data engineer">
            <a:extLst>
              <a:ext uri="{FF2B5EF4-FFF2-40B4-BE49-F238E27FC236}">
                <a16:creationId xmlns:a16="http://schemas.microsoft.com/office/drawing/2014/main" id="{5A18A6A3-03A3-41F8-9617-3F911714A08E}"/>
              </a:ext>
            </a:extLst>
          </p:cNvPr>
          <p:cNvPicPr>
            <a:picLocks noChangeAspect="1"/>
          </p:cNvPicPr>
          <p:nvPr/>
        </p:nvPicPr>
        <p:blipFill>
          <a:blip r:embed="rId7"/>
          <a:stretch>
            <a:fillRect/>
          </a:stretch>
        </p:blipFill>
        <p:spPr>
          <a:xfrm>
            <a:off x="3902615" y="4093153"/>
            <a:ext cx="3922143" cy="1721211"/>
          </a:xfrm>
          <a:prstGeom prst="rect">
            <a:avLst/>
          </a:prstGeom>
        </p:spPr>
      </p:pic>
      <p:pic>
        <p:nvPicPr>
          <p:cNvPr id="16" name="Picture 16" descr="data scientist">
            <a:extLst>
              <a:ext uri="{FF2B5EF4-FFF2-40B4-BE49-F238E27FC236}">
                <a16:creationId xmlns:a16="http://schemas.microsoft.com/office/drawing/2014/main" id="{5093AC7B-AC50-4BD4-8367-B3A9F899BAD3}"/>
              </a:ext>
            </a:extLst>
          </p:cNvPr>
          <p:cNvPicPr>
            <a:picLocks noChangeAspect="1"/>
          </p:cNvPicPr>
          <p:nvPr/>
        </p:nvPicPr>
        <p:blipFill>
          <a:blip r:embed="rId8"/>
          <a:stretch>
            <a:fillRect/>
          </a:stretch>
        </p:blipFill>
        <p:spPr>
          <a:xfrm>
            <a:off x="7988060" y="2222931"/>
            <a:ext cx="3965275" cy="1613484"/>
          </a:xfrm>
          <a:prstGeom prst="rect">
            <a:avLst/>
          </a:prstGeom>
        </p:spPr>
      </p:pic>
      <p:pic>
        <p:nvPicPr>
          <p:cNvPr id="12" name="Picture 12" descr="A screenshot of a cell phone screen with text&#10;&#10;Description generated with very high confidence">
            <a:extLst>
              <a:ext uri="{FF2B5EF4-FFF2-40B4-BE49-F238E27FC236}">
                <a16:creationId xmlns:a16="http://schemas.microsoft.com/office/drawing/2014/main" id="{43868C8B-BC13-46CC-9EA7-CC982C41BF0E}"/>
              </a:ext>
            </a:extLst>
          </p:cNvPr>
          <p:cNvPicPr>
            <a:picLocks noChangeAspect="1"/>
          </p:cNvPicPr>
          <p:nvPr/>
        </p:nvPicPr>
        <p:blipFill>
          <a:blip r:embed="rId9"/>
          <a:stretch>
            <a:fillRect/>
          </a:stretch>
        </p:blipFill>
        <p:spPr>
          <a:xfrm>
            <a:off x="3873979" y="2251690"/>
            <a:ext cx="3965275" cy="1528101"/>
          </a:xfrm>
          <a:prstGeom prst="rect">
            <a:avLst/>
          </a:prstGeom>
        </p:spPr>
      </p:pic>
      <p:sp>
        <p:nvSpPr>
          <p:cNvPr id="5" name="TextBox 4">
            <a:extLst>
              <a:ext uri="{FF2B5EF4-FFF2-40B4-BE49-F238E27FC236}">
                <a16:creationId xmlns:a16="http://schemas.microsoft.com/office/drawing/2014/main" id="{BAC1F7F5-B6E2-45D3-9528-E627092E3375}"/>
              </a:ext>
            </a:extLst>
          </p:cNvPr>
          <p:cNvSpPr txBox="1"/>
          <p:nvPr/>
        </p:nvSpPr>
        <p:spPr>
          <a:xfrm>
            <a:off x="66136" y="6485627"/>
            <a:ext cx="747335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t>Historical progression</a:t>
            </a:r>
            <a:r>
              <a:rPr lang="en-US"/>
              <a:t>: data grooming, data mining, data scientist</a:t>
            </a:r>
          </a:p>
        </p:txBody>
      </p:sp>
    </p:spTree>
    <p:extLst>
      <p:ext uri="{BB962C8B-B14F-4D97-AF65-F5344CB8AC3E}">
        <p14:creationId xmlns:p14="http://schemas.microsoft.com/office/powerpoint/2010/main" val="3305314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1950-4925-407F-9517-2A580F315912}"/>
              </a:ext>
            </a:extLst>
          </p:cNvPr>
          <p:cNvSpPr>
            <a:spLocks noGrp="1"/>
          </p:cNvSpPr>
          <p:nvPr>
            <p:ph type="title"/>
          </p:nvPr>
        </p:nvSpPr>
        <p:spPr>
          <a:xfrm>
            <a:off x="4965430" y="629268"/>
            <a:ext cx="6586491" cy="1286160"/>
          </a:xfrm>
        </p:spPr>
        <p:txBody>
          <a:bodyPr anchor="b">
            <a:normAutofit/>
          </a:bodyPr>
          <a:lstStyle/>
          <a:p>
            <a:r>
              <a:rPr lang="en-US" sz="4100">
                <a:cs typeface="Calibri Light"/>
              </a:rPr>
              <a:t>Data science is an active field with lots of jargon</a:t>
            </a:r>
            <a:endParaRPr lang="en-US" sz="4100"/>
          </a:p>
        </p:txBody>
      </p:sp>
      <p:sp>
        <p:nvSpPr>
          <p:cNvPr id="3" name="Content Placeholder 2">
            <a:extLst>
              <a:ext uri="{FF2B5EF4-FFF2-40B4-BE49-F238E27FC236}">
                <a16:creationId xmlns:a16="http://schemas.microsoft.com/office/drawing/2014/main" id="{443C0148-BD26-4777-A844-9E0366AD5D49}"/>
              </a:ext>
            </a:extLst>
          </p:cNvPr>
          <p:cNvSpPr>
            <a:spLocks noGrp="1"/>
          </p:cNvSpPr>
          <p:nvPr>
            <p:ph idx="1"/>
          </p:nvPr>
        </p:nvSpPr>
        <p:spPr>
          <a:xfrm>
            <a:off x="4965431" y="2438400"/>
            <a:ext cx="6586489" cy="3785419"/>
          </a:xfrm>
        </p:spPr>
        <p:txBody>
          <a:bodyPr vert="horz" lIns="91440" tIns="45720" rIns="91440" bIns="45720" rtlCol="0">
            <a:normAutofit/>
          </a:bodyPr>
          <a:lstStyle/>
          <a:p>
            <a:pPr marL="0" indent="0">
              <a:buNone/>
            </a:pPr>
            <a:r>
              <a:rPr lang="en-US" sz="2000" dirty="0">
                <a:cs typeface="Calibri"/>
              </a:rPr>
              <a:t>There will always be something you haven't heard of before.</a:t>
            </a:r>
          </a:p>
          <a:p>
            <a:pPr marL="0" indent="0">
              <a:buNone/>
            </a:pPr>
            <a:r>
              <a:rPr lang="en-US" sz="2000" dirty="0">
                <a:cs typeface="Calibri"/>
              </a:rPr>
              <a:t>My advice:</a:t>
            </a:r>
          </a:p>
          <a:p>
            <a:pPr marL="457200" indent="-457200"/>
            <a:r>
              <a:rPr lang="en-US" sz="2000" dirty="0">
                <a:cs typeface="Calibri"/>
              </a:rPr>
              <a:t>Know enough to be conversant with peers</a:t>
            </a:r>
          </a:p>
          <a:p>
            <a:pPr marL="457200" indent="-457200"/>
            <a:r>
              <a:rPr lang="en-US" sz="2000" dirty="0">
                <a:cs typeface="Calibri"/>
              </a:rPr>
              <a:t>Be curious about new topics</a:t>
            </a:r>
          </a:p>
          <a:p>
            <a:pPr marL="457200" indent="-457200"/>
            <a:r>
              <a:rPr lang="en-US" sz="2000" dirty="0">
                <a:cs typeface="Calibri"/>
              </a:rPr>
              <a:t>Don't shame others or feel shame for not knowing something</a:t>
            </a:r>
          </a:p>
          <a:p>
            <a:pPr marL="457200" indent="-457200"/>
            <a:r>
              <a:rPr lang="en-US" sz="2000" dirty="0">
                <a:cs typeface="Calibri"/>
              </a:rPr>
              <a:t>Research concepts and labels before using them</a:t>
            </a:r>
          </a:p>
          <a:p>
            <a:pPr marL="0" indent="0">
              <a:buNone/>
            </a:pPr>
            <a:endParaRPr lang="en-US" sz="2000" i="1" dirty="0">
              <a:cs typeface="Calibri"/>
            </a:endParaRPr>
          </a:p>
          <a:p>
            <a:pPr marL="0" indent="0">
              <a:buNone/>
            </a:pPr>
            <a:r>
              <a:rPr lang="en-US" sz="2000" i="1" dirty="0">
                <a:cs typeface="Calibri"/>
              </a:rPr>
              <a:t>Reference</a:t>
            </a:r>
            <a:r>
              <a:rPr lang="en-US" sz="2000" dirty="0">
                <a:cs typeface="Calibri"/>
              </a:rPr>
              <a:t>:  </a:t>
            </a:r>
            <a:r>
              <a:rPr lang="en-US" sz="2000" dirty="0">
                <a:cs typeface="Calibri"/>
                <a:hlinkClick r:id="rId2"/>
              </a:rPr>
              <a:t>http://www.datascienceglossary.org/</a:t>
            </a:r>
            <a:endParaRPr lang="en-US" sz="2000" dirty="0">
              <a:cs typeface="Calibri"/>
            </a:endParaRPr>
          </a:p>
          <a:p>
            <a:endParaRPr lang="en-US" sz="2000" dirty="0">
              <a:cs typeface="Calibri"/>
            </a:endParaRPr>
          </a:p>
        </p:txBody>
      </p:sp>
      <p:pic>
        <p:nvPicPr>
          <p:cNvPr id="5" name="Picture 4">
            <a:extLst>
              <a:ext uri="{FF2B5EF4-FFF2-40B4-BE49-F238E27FC236}">
                <a16:creationId xmlns:a16="http://schemas.microsoft.com/office/drawing/2014/main" id="{593EF5F6-B5E5-43B5-B5A4-1ED56952D961}"/>
              </a:ext>
            </a:extLst>
          </p:cNvPr>
          <p:cNvPicPr>
            <a:picLocks noChangeAspect="1"/>
          </p:cNvPicPr>
          <p:nvPr/>
        </p:nvPicPr>
        <p:blipFill rotWithShape="1">
          <a:blip r:embed="rId3"/>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999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artner progression">
            <a:extLst>
              <a:ext uri="{FF2B5EF4-FFF2-40B4-BE49-F238E27FC236}">
                <a16:creationId xmlns:a16="http://schemas.microsoft.com/office/drawing/2014/main" id="{F4FB086F-01C9-47D4-B13E-278AD68E4261}"/>
              </a:ext>
            </a:extLst>
          </p:cNvPr>
          <p:cNvPicPr>
            <a:picLocks noGrp="1" noChangeAspect="1"/>
          </p:cNvPicPr>
          <p:nvPr>
            <p:ph idx="1"/>
          </p:nvPr>
        </p:nvPicPr>
        <p:blipFill rotWithShape="1">
          <a:blip r:embed="rId2"/>
          <a:srcRect l="3750" t="11139" r="2857" b="2220"/>
          <a:stretch/>
        </p:blipFill>
        <p:spPr>
          <a:xfrm>
            <a:off x="3660477" y="891098"/>
            <a:ext cx="8537466" cy="5718328"/>
          </a:xfrm>
          <a:prstGeom prst="rect">
            <a:avLst/>
          </a:prstGeom>
        </p:spPr>
      </p:pic>
      <p:sp>
        <p:nvSpPr>
          <p:cNvPr id="2" name="Title 1">
            <a:extLst>
              <a:ext uri="{FF2B5EF4-FFF2-40B4-BE49-F238E27FC236}">
                <a16:creationId xmlns:a16="http://schemas.microsoft.com/office/drawing/2014/main" id="{B171FF6F-5126-487A-A984-7068FD6A4360}"/>
              </a:ext>
            </a:extLst>
          </p:cNvPr>
          <p:cNvSpPr>
            <a:spLocks noGrp="1"/>
          </p:cNvSpPr>
          <p:nvPr>
            <p:ph type="title"/>
          </p:nvPr>
        </p:nvSpPr>
        <p:spPr>
          <a:xfrm>
            <a:off x="751936" y="221351"/>
            <a:ext cx="10515600" cy="1325563"/>
          </a:xfrm>
        </p:spPr>
        <p:txBody>
          <a:bodyPr/>
          <a:lstStyle/>
          <a:p>
            <a:r>
              <a:rPr lang="en-US">
                <a:cs typeface="Calibri Light"/>
              </a:rPr>
              <a:t>Why learn data science?</a:t>
            </a:r>
            <a:endParaRPr lang="en-US"/>
          </a:p>
        </p:txBody>
      </p:sp>
      <p:sp>
        <p:nvSpPr>
          <p:cNvPr id="7" name="TextBox 6">
            <a:extLst>
              <a:ext uri="{FF2B5EF4-FFF2-40B4-BE49-F238E27FC236}">
                <a16:creationId xmlns:a16="http://schemas.microsoft.com/office/drawing/2014/main" id="{0E936069-7286-44E6-AAD9-C6955406D2AA}"/>
              </a:ext>
            </a:extLst>
          </p:cNvPr>
          <p:cNvSpPr txBox="1"/>
          <p:nvPr/>
        </p:nvSpPr>
        <p:spPr>
          <a:xfrm>
            <a:off x="172528" y="1791419"/>
            <a:ext cx="3738113" cy="163121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Arial"/>
              </a:rPr>
              <a:t>Explore: </a:t>
            </a:r>
            <a:r>
              <a:rPr lang="en-US" sz="2000" b="1">
                <a:cs typeface="Arial"/>
              </a:rPr>
              <a:t>identify patterns​</a:t>
            </a:r>
            <a:endParaRPr lang="en-US" sz="2000" b="1">
              <a:cs typeface="Calibri"/>
            </a:endParaRPr>
          </a:p>
          <a:p>
            <a:endParaRPr lang="en-US" sz="2000">
              <a:cs typeface="Arial"/>
            </a:endParaRPr>
          </a:p>
          <a:p>
            <a:r>
              <a:rPr lang="en-US" sz="2000">
                <a:cs typeface="Arial"/>
              </a:rPr>
              <a:t>Predict: </a:t>
            </a:r>
            <a:r>
              <a:rPr lang="en-US" sz="2000" b="1">
                <a:cs typeface="Arial"/>
              </a:rPr>
              <a:t>make informed guesses​</a:t>
            </a:r>
            <a:endParaRPr lang="en-US" sz="2000" b="1">
              <a:cs typeface="Calibri"/>
            </a:endParaRPr>
          </a:p>
          <a:p>
            <a:endParaRPr lang="en-US" sz="2000">
              <a:cs typeface="Calibri"/>
            </a:endParaRPr>
          </a:p>
          <a:p>
            <a:r>
              <a:rPr lang="en-US" sz="2000">
                <a:cs typeface="Arial"/>
              </a:rPr>
              <a:t>Infer: </a:t>
            </a:r>
            <a:r>
              <a:rPr lang="en-US" sz="2000" b="1">
                <a:cs typeface="Arial"/>
              </a:rPr>
              <a:t>quantify what you know</a:t>
            </a:r>
            <a:endParaRPr lang="en-US" sz="2000" b="1">
              <a:cs typeface="Calibri"/>
            </a:endParaRPr>
          </a:p>
        </p:txBody>
      </p:sp>
      <p:sp>
        <p:nvSpPr>
          <p:cNvPr id="3" name="TextBox 2">
            <a:extLst>
              <a:ext uri="{FF2B5EF4-FFF2-40B4-BE49-F238E27FC236}">
                <a16:creationId xmlns:a16="http://schemas.microsoft.com/office/drawing/2014/main" id="{CAF2CA46-D523-4123-BD84-4F8FC54C1DA6}"/>
              </a:ext>
            </a:extLst>
          </p:cNvPr>
          <p:cNvSpPr txBox="1"/>
          <p:nvPr/>
        </p:nvSpPr>
        <p:spPr>
          <a:xfrm>
            <a:off x="454324" y="4055853"/>
            <a:ext cx="4195313"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cs typeface="Calibri"/>
              </a:rPr>
              <a:t>Motives</a:t>
            </a:r>
            <a:r>
              <a:rPr lang="en-US" sz="2400">
                <a:cs typeface="Calibri"/>
              </a:rPr>
              <a:t>:</a:t>
            </a:r>
          </a:p>
          <a:p>
            <a:pPr marL="285750" indent="-285750">
              <a:buFont typeface="Arial"/>
              <a:buChar char="•"/>
            </a:pPr>
            <a:r>
              <a:rPr lang="en-US" sz="2400"/>
              <a:t>Make money</a:t>
            </a:r>
            <a:endParaRPr lang="en-US" sz="2400">
              <a:cs typeface="Calibri"/>
            </a:endParaRPr>
          </a:p>
          <a:p>
            <a:pPr marL="742950" lvl="1" indent="-285750">
              <a:buFont typeface="Arial"/>
              <a:buChar char="•"/>
            </a:pPr>
            <a:r>
              <a:rPr lang="en-US" sz="2400">
                <a:cs typeface="Calibri"/>
              </a:rPr>
              <a:t>Employment</a:t>
            </a:r>
          </a:p>
          <a:p>
            <a:pPr marL="742950" lvl="1" indent="-285750">
              <a:buFont typeface="Arial"/>
              <a:buChar char="•"/>
            </a:pPr>
            <a:r>
              <a:rPr lang="en-US" sz="2400">
                <a:cs typeface="Calibri"/>
              </a:rPr>
              <a:t>Promotion</a:t>
            </a:r>
          </a:p>
          <a:p>
            <a:pPr marL="285750" indent="-285750">
              <a:buFont typeface="Arial"/>
              <a:buChar char="•"/>
            </a:pPr>
            <a:r>
              <a:rPr lang="en-US" sz="2400">
                <a:cs typeface="Calibri"/>
              </a:rPr>
              <a:t>Help people</a:t>
            </a:r>
          </a:p>
          <a:p>
            <a:pPr marL="285750" indent="-285750">
              <a:buFont typeface="Arial"/>
              <a:buChar char="•"/>
            </a:pPr>
            <a:r>
              <a:rPr lang="en-US" sz="2400">
                <a:cs typeface="Calibri"/>
              </a:rPr>
              <a:t>Gain new knowledge</a:t>
            </a:r>
          </a:p>
        </p:txBody>
      </p:sp>
    </p:spTree>
    <p:extLst>
      <p:ext uri="{BB962C8B-B14F-4D97-AF65-F5344CB8AC3E}">
        <p14:creationId xmlns:p14="http://schemas.microsoft.com/office/powerpoint/2010/main" val="68747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2BE65-81E9-48FD-A04B-BA0B32B642A8}"/>
              </a:ext>
            </a:extLst>
          </p:cNvPr>
          <p:cNvSpPr>
            <a:spLocks noGrp="1"/>
          </p:cNvSpPr>
          <p:nvPr>
            <p:ph type="title"/>
          </p:nvPr>
        </p:nvSpPr>
        <p:spPr/>
        <p:txBody>
          <a:bodyPr/>
          <a:lstStyle/>
          <a:p>
            <a:r>
              <a:rPr lang="en-US" dirty="0">
                <a:cs typeface="Calibri Light"/>
              </a:rPr>
              <a:t>For Fall 2020</a:t>
            </a:r>
            <a:endParaRPr lang="en-US" dirty="0"/>
          </a:p>
        </p:txBody>
      </p:sp>
      <p:sp>
        <p:nvSpPr>
          <p:cNvPr id="3" name="Content Placeholder 2">
            <a:extLst>
              <a:ext uri="{FF2B5EF4-FFF2-40B4-BE49-F238E27FC236}">
                <a16:creationId xmlns:a16="http://schemas.microsoft.com/office/drawing/2014/main" id="{81CAF895-BB7C-413F-B602-A9D491C9EAF0}"/>
              </a:ext>
            </a:extLst>
          </p:cNvPr>
          <p:cNvSpPr>
            <a:spLocks noGrp="1"/>
          </p:cNvSpPr>
          <p:nvPr>
            <p:ph idx="1"/>
          </p:nvPr>
        </p:nvSpPr>
        <p:spPr/>
        <p:txBody>
          <a:bodyPr vert="horz" lIns="91440" tIns="45720" rIns="91440" bIns="45720" rtlCol="0" anchor="t">
            <a:normAutofit/>
          </a:bodyPr>
          <a:lstStyle/>
          <a:p>
            <a:pPr marL="0" indent="0">
              <a:buNone/>
            </a:pPr>
            <a:r>
              <a:rPr lang="en-US" dirty="0">
                <a:hlinkClick r:id="rId2"/>
              </a:rPr>
              <a:t>Stop Teaching Code, Solicit Predictions Instead</a:t>
            </a:r>
            <a:r>
              <a:rPr lang="en-US" dirty="0"/>
              <a:t> (</a:t>
            </a:r>
            <a:r>
              <a:rPr lang="en-US" dirty="0">
                <a:hlinkClick r:id="rId3"/>
              </a:rPr>
              <a:t>upperlinecode.com</a:t>
            </a:r>
            <a:r>
              <a:rPr lang="en-US" dirty="0"/>
              <a:t>)</a:t>
            </a:r>
          </a:p>
          <a:p>
            <a:pPr marL="0" indent="0">
              <a:buNone/>
            </a:pPr>
            <a:r>
              <a:rPr lang="en-US" dirty="0"/>
              <a:t>-class material aspiration</a:t>
            </a:r>
          </a:p>
          <a:p>
            <a:pPr marL="0" indent="0">
              <a:buNone/>
            </a:pPr>
            <a:endParaRPr lang="en-US" dirty="0">
              <a:ea typeface="+mn-lt"/>
              <a:cs typeface="+mn-lt"/>
              <a:hlinkClick r:id="rId4"/>
            </a:endParaRPr>
          </a:p>
          <a:p>
            <a:pPr marL="0" indent="0">
              <a:buNone/>
            </a:pPr>
            <a:r>
              <a:rPr lang="en-US" dirty="0">
                <a:ea typeface="+mn-lt"/>
                <a:cs typeface="+mn-lt"/>
                <a:hlinkClick r:id="rId4"/>
              </a:rPr>
              <a:t>https://news.ycombinator.com/item?id=21619884</a:t>
            </a:r>
            <a:br>
              <a:rPr lang="en-US" dirty="0">
                <a:ea typeface="+mn-lt"/>
                <a:cs typeface="+mn-lt"/>
              </a:rPr>
            </a:br>
            <a:r>
              <a:rPr lang="en-US" dirty="0">
                <a:ea typeface="+mn-lt"/>
                <a:cs typeface="+mn-lt"/>
              </a:rPr>
              <a:t>- discussion</a:t>
            </a:r>
            <a:endParaRPr lang="en-US" dirty="0"/>
          </a:p>
        </p:txBody>
      </p:sp>
    </p:spTree>
    <p:extLst>
      <p:ext uri="{BB962C8B-B14F-4D97-AF65-F5344CB8AC3E}">
        <p14:creationId xmlns:p14="http://schemas.microsoft.com/office/powerpoint/2010/main" val="1785272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83ED-CD3A-4553-B511-EC3B060DED78}"/>
              </a:ext>
            </a:extLst>
          </p:cNvPr>
          <p:cNvSpPr>
            <a:spLocks noGrp="1"/>
          </p:cNvSpPr>
          <p:nvPr>
            <p:ph type="title"/>
          </p:nvPr>
        </p:nvSpPr>
        <p:spPr>
          <a:xfrm>
            <a:off x="1653363" y="365760"/>
            <a:ext cx="9367203" cy="1188720"/>
          </a:xfrm>
        </p:spPr>
        <p:txBody>
          <a:bodyPr>
            <a:normAutofit/>
          </a:bodyPr>
          <a:lstStyle/>
          <a:p>
            <a:r>
              <a:rPr lang="en-US">
                <a:cs typeface="Calibri Light"/>
              </a:rPr>
              <a:t>Large scale use cases with lots of data</a:t>
            </a:r>
            <a:endParaRPr lang="en-US"/>
          </a:p>
        </p:txBody>
      </p:sp>
      <p:sp>
        <p:nvSpPr>
          <p:cNvPr id="9"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B836144-CDC1-4699-8C2C-6653FEBF33DD}"/>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cs typeface="Calibri"/>
              </a:rPr>
              <a:t>Google's search engine</a:t>
            </a:r>
          </a:p>
          <a:p>
            <a:r>
              <a:rPr lang="en-US" sz="2400">
                <a:cs typeface="Calibri"/>
              </a:rPr>
              <a:t>Recommendations from Amazon and Netflix</a:t>
            </a:r>
          </a:p>
          <a:p>
            <a:r>
              <a:rPr lang="en-US" sz="2400">
                <a:cs typeface="Calibri"/>
              </a:rPr>
              <a:t>Bank and Credit Card fraud detection</a:t>
            </a:r>
          </a:p>
          <a:p>
            <a:r>
              <a:rPr lang="en-US" sz="2400">
                <a:cs typeface="Calibri"/>
              </a:rPr>
              <a:t>Logistics (DHL, UPS) of fleet management</a:t>
            </a:r>
          </a:p>
          <a:p>
            <a:r>
              <a:rPr lang="en-US" sz="2400">
                <a:cs typeface="Calibri"/>
              </a:rPr>
              <a:t>Healthcare records from patients</a:t>
            </a:r>
          </a:p>
        </p:txBody>
      </p:sp>
      <p:sp>
        <p:nvSpPr>
          <p:cNvPr id="4" name="TextBox 3">
            <a:extLst>
              <a:ext uri="{FF2B5EF4-FFF2-40B4-BE49-F238E27FC236}">
                <a16:creationId xmlns:a16="http://schemas.microsoft.com/office/drawing/2014/main" id="{17A75C8D-8FBE-4596-851D-B785D2F644E2}"/>
              </a:ext>
            </a:extLst>
          </p:cNvPr>
          <p:cNvSpPr txBox="1"/>
          <p:nvPr/>
        </p:nvSpPr>
        <p:spPr>
          <a:xfrm>
            <a:off x="4307457" y="5047890"/>
            <a:ext cx="691263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400"/>
              <a:t>Each depends on availability of compute and data</a:t>
            </a:r>
            <a:endParaRPr lang="en-US" sz="2400">
              <a:cs typeface="Calibri"/>
            </a:endParaRPr>
          </a:p>
        </p:txBody>
      </p:sp>
    </p:spTree>
    <p:extLst>
      <p:ext uri="{BB962C8B-B14F-4D97-AF65-F5344CB8AC3E}">
        <p14:creationId xmlns:p14="http://schemas.microsoft.com/office/powerpoint/2010/main" val="1793106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a:xfrm>
            <a:off x="1043631" y="809898"/>
            <a:ext cx="9942716" cy="1554480"/>
          </a:xfrm>
        </p:spPr>
        <p:txBody>
          <a:bodyPr anchor="ctr">
            <a:normAutofit/>
          </a:bodyPr>
          <a:lstStyle/>
          <a:p>
            <a:r>
              <a:rPr lang="en-US" sz="4800" i="1">
                <a:cs typeface="Calibri Light"/>
              </a:rPr>
              <a:t>Assumption in this class</a:t>
            </a:r>
            <a:endParaRPr lang="en-US" sz="4800" i="1"/>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1800" dirty="0">
                <a:cs typeface="Calibri"/>
              </a:rPr>
              <a:t>In class we will assume you are a lone data scientist on an island with an internet connection. </a:t>
            </a:r>
          </a:p>
          <a:p>
            <a:r>
              <a:rPr lang="en-US" sz="1800" dirty="0">
                <a:cs typeface="Calibri"/>
              </a:rPr>
              <a:t>This is not the typical case -- you'll have coworkers, customers, bosses, competitors, collaborators, peers.</a:t>
            </a:r>
          </a:p>
          <a:p>
            <a:pPr marL="0" indent="0">
              <a:buNone/>
            </a:pPr>
            <a:r>
              <a:rPr lang="en-US" sz="1800" i="1" dirty="0">
                <a:cs typeface="Calibri"/>
              </a:rPr>
              <a:t>Example of how class </a:t>
            </a:r>
            <a:r>
              <a:rPr lang="en-US" sz="1800" dirty="0">
                <a:cs typeface="Calibri"/>
              </a:rPr>
              <a:t>≠ </a:t>
            </a:r>
            <a:r>
              <a:rPr lang="en-US" sz="1800" i="1" dirty="0">
                <a:cs typeface="Calibri"/>
              </a:rPr>
              <a:t>real world</a:t>
            </a:r>
          </a:p>
          <a:p>
            <a:r>
              <a:rPr lang="en-US" sz="1800" dirty="0">
                <a:cs typeface="Calibri"/>
              </a:rPr>
              <a:t>This class will not use competitive grading. (Imagine if it were.)</a:t>
            </a:r>
          </a:p>
          <a:p>
            <a:r>
              <a:rPr lang="en-US" sz="1800" dirty="0">
                <a:cs typeface="Calibri"/>
              </a:rPr>
              <a:t>As an employee at a company, you may be competing for a bonus or promotion</a:t>
            </a:r>
          </a:p>
          <a:p>
            <a:pPr marL="0" indent="0">
              <a:buNone/>
            </a:pPr>
            <a:r>
              <a:rPr lang="en-US" sz="1800" dirty="0">
                <a:cs typeface="Calibri"/>
              </a:rPr>
              <a:t>--&gt; consequence: personal and organizational politics factor into the work environment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496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52A2E-A29D-48C7-AD8A-B1FBFC27095D}"/>
              </a:ext>
            </a:extLst>
          </p:cNvPr>
          <p:cNvSpPr>
            <a:spLocks noGrp="1"/>
          </p:cNvSpPr>
          <p:nvPr>
            <p:ph type="title"/>
          </p:nvPr>
        </p:nvSpPr>
        <p:spPr>
          <a:xfrm>
            <a:off x="1043631" y="809898"/>
            <a:ext cx="9942716" cy="1554480"/>
          </a:xfrm>
        </p:spPr>
        <p:txBody>
          <a:bodyPr anchor="ctr">
            <a:normAutofit/>
          </a:bodyPr>
          <a:lstStyle/>
          <a:p>
            <a:r>
              <a:rPr lang="en-US" sz="4800">
                <a:cs typeface="Calibri Light"/>
              </a:rPr>
              <a:t>Small scale use cases with not much data</a:t>
            </a:r>
            <a:endParaRPr lang="en-US" sz="4800"/>
          </a:p>
        </p:txBody>
      </p:sp>
      <p:sp>
        <p:nvSpPr>
          <p:cNvPr id="3" name="Content Placeholder 2">
            <a:extLst>
              <a:ext uri="{FF2B5EF4-FFF2-40B4-BE49-F238E27FC236}">
                <a16:creationId xmlns:a16="http://schemas.microsoft.com/office/drawing/2014/main" id="{F7F58297-3BE8-455D-A615-B8EC2363B45C}"/>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1700">
                <a:cs typeface="Calibri"/>
              </a:rPr>
              <a:t>As a business employee or bureaucrat or politician</a:t>
            </a:r>
          </a:p>
          <a:p>
            <a:r>
              <a:rPr lang="en-US" sz="1700">
                <a:cs typeface="Calibri"/>
              </a:rPr>
              <a:t>How do I improve decision making process?</a:t>
            </a:r>
            <a:endParaRPr lang="en-US" sz="1700"/>
          </a:p>
          <a:p>
            <a:r>
              <a:rPr lang="en-US" sz="1700">
                <a:cs typeface="Calibri"/>
              </a:rPr>
              <a:t>How do I evaluate the outcome of decisions?</a:t>
            </a:r>
          </a:p>
          <a:p>
            <a:r>
              <a:rPr lang="en-US" sz="1700">
                <a:cs typeface="Calibri"/>
              </a:rPr>
              <a:t>How do I decrease the risk when faced with an opportunity?</a:t>
            </a:r>
          </a:p>
          <a:p>
            <a:r>
              <a:rPr lang="en-US" sz="1700">
                <a:cs typeface="Calibri"/>
              </a:rPr>
              <a:t>How do I convince other stakeholders of the best course of action?</a:t>
            </a:r>
          </a:p>
          <a:p>
            <a:endParaRPr lang="en-US" sz="1700">
              <a:cs typeface="Calibri"/>
            </a:endParaRPr>
          </a:p>
          <a:p>
            <a:endParaRPr lang="en-US" sz="1700">
              <a:cs typeface="Calibri"/>
            </a:endParaRPr>
          </a:p>
          <a:p>
            <a:pPr marL="0" indent="0">
              <a:buNone/>
            </a:pPr>
            <a:r>
              <a:rPr lang="en-US" sz="1700">
                <a:cs typeface="Calibri"/>
              </a:rPr>
              <a:t>All while not taking too much time, not spending too much money, using the resources I already have access to, and in a way that is convincing?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033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D3CF1-F7DE-4BF9-9E57-48DD93EE6445}"/>
              </a:ext>
            </a:extLst>
          </p:cNvPr>
          <p:cNvSpPr>
            <a:spLocks noGrp="1"/>
          </p:cNvSpPr>
          <p:nvPr>
            <p:ph type="title"/>
          </p:nvPr>
        </p:nvSpPr>
        <p:spPr>
          <a:xfrm>
            <a:off x="808638" y="386930"/>
            <a:ext cx="9236700" cy="1188950"/>
          </a:xfrm>
        </p:spPr>
        <p:txBody>
          <a:bodyPr anchor="b">
            <a:normAutofit/>
          </a:bodyPr>
          <a:lstStyle/>
          <a:p>
            <a:r>
              <a:rPr lang="en-US" sz="5400">
                <a:cs typeface="Calibri Light"/>
              </a:rPr>
              <a:t>Software Tools</a:t>
            </a:r>
            <a:endParaRPr lang="en-US" sz="54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A39946-C6D3-43D1-BEEA-A6F81A1E27AB}"/>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strike="sngStrike">
                <a:cs typeface="Calibri"/>
              </a:rPr>
              <a:t>What is Data Science?</a:t>
            </a:r>
          </a:p>
          <a:p>
            <a:r>
              <a:rPr lang="en-US" sz="2400">
                <a:highlight>
                  <a:srgbClr val="FFFF00"/>
                </a:highlight>
                <a:cs typeface="Calibri"/>
              </a:rPr>
              <a:t>Software tools</a:t>
            </a:r>
          </a:p>
          <a:p>
            <a:r>
              <a:rPr lang="en-US" sz="2400">
                <a:cs typeface="Calibri"/>
              </a:rPr>
              <a:t>What are we not covering?</a:t>
            </a:r>
          </a:p>
          <a:p>
            <a:r>
              <a:rPr lang="en-US" sz="2400">
                <a:cs typeface="Calibri"/>
              </a:rPr>
              <a:t>Data Formats</a:t>
            </a:r>
          </a:p>
          <a:p>
            <a:r>
              <a:rPr lang="en-US" sz="2400">
                <a:cs typeface="Calibri"/>
              </a:rPr>
              <a:t>Soft skills</a:t>
            </a:r>
          </a:p>
          <a:p>
            <a:r>
              <a:rPr lang="en-US" sz="2400">
                <a:cs typeface="Calibri"/>
              </a:rPr>
              <a:t>Homework</a:t>
            </a:r>
          </a:p>
        </p:txBody>
      </p:sp>
    </p:spTree>
    <p:extLst>
      <p:ext uri="{BB962C8B-B14F-4D97-AF65-F5344CB8AC3E}">
        <p14:creationId xmlns:p14="http://schemas.microsoft.com/office/powerpoint/2010/main" val="58998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E0CD-64BA-4534-9081-33C99C285510}"/>
              </a:ext>
            </a:extLst>
          </p:cNvPr>
          <p:cNvSpPr>
            <a:spLocks noGrp="1"/>
          </p:cNvSpPr>
          <p:nvPr>
            <p:ph type="title"/>
          </p:nvPr>
        </p:nvSpPr>
        <p:spPr/>
        <p:txBody>
          <a:bodyPr/>
          <a:lstStyle/>
          <a:p>
            <a:r>
              <a:rPr lang="en-US" dirty="0">
                <a:cs typeface="Calibri Light"/>
              </a:rPr>
              <a:t>Most popular tool in data science</a:t>
            </a:r>
            <a:endParaRPr lang="en-US" dirty="0"/>
          </a:p>
        </p:txBody>
      </p:sp>
      <p:sp>
        <p:nvSpPr>
          <p:cNvPr id="3" name="Content Placeholder 2">
            <a:extLst>
              <a:ext uri="{FF2B5EF4-FFF2-40B4-BE49-F238E27FC236}">
                <a16:creationId xmlns:a16="http://schemas.microsoft.com/office/drawing/2014/main" id="{581CA153-4E7C-4EA4-93D7-6BCAEEB37E08}"/>
              </a:ext>
            </a:extLst>
          </p:cNvPr>
          <p:cNvSpPr>
            <a:spLocks noGrp="1"/>
          </p:cNvSpPr>
          <p:nvPr>
            <p:ph idx="1"/>
          </p:nvPr>
        </p:nvSpPr>
        <p:spPr>
          <a:xfrm>
            <a:off x="319177" y="1295400"/>
            <a:ext cx="7165677" cy="4351338"/>
          </a:xfrm>
        </p:spPr>
        <p:txBody>
          <a:bodyPr vert="horz" lIns="91440" tIns="45720" rIns="91440" bIns="45720" rtlCol="0" anchor="t">
            <a:noAutofit/>
          </a:bodyPr>
          <a:lstStyle/>
          <a:p>
            <a:pPr marL="0" indent="0">
              <a:buNone/>
            </a:pPr>
            <a:endParaRPr lang="en-US" sz="3200" dirty="0">
              <a:cs typeface="Calibri"/>
            </a:endParaRPr>
          </a:p>
          <a:p>
            <a:r>
              <a:rPr lang="en-US" sz="3200" dirty="0">
                <a:cs typeface="Calibri"/>
              </a:rPr>
              <a:t>Stand up</a:t>
            </a:r>
          </a:p>
          <a:p>
            <a:r>
              <a:rPr lang="en-US" sz="3200" strike="sngStrike" dirty="0">
                <a:cs typeface="Calibri"/>
              </a:rPr>
              <a:t>Walk around </a:t>
            </a:r>
            <a:r>
              <a:rPr lang="en-US" sz="3200" dirty="0">
                <a:cs typeface="Calibri"/>
              </a:rPr>
              <a:t> Randomly assigned private chat partner</a:t>
            </a:r>
            <a:endParaRPr lang="en-US" sz="3200" strike="sngStrike" dirty="0">
              <a:cs typeface="Calibri"/>
            </a:endParaRPr>
          </a:p>
          <a:p>
            <a:r>
              <a:rPr lang="en-US" sz="3200" dirty="0">
                <a:cs typeface="Calibri"/>
              </a:rPr>
              <a:t>Introduce yourself to another person</a:t>
            </a:r>
          </a:p>
          <a:p>
            <a:r>
              <a:rPr lang="en-US" sz="3200" dirty="0">
                <a:cs typeface="Calibri"/>
              </a:rPr>
              <a:t>Ask them what they think the most popular software tool in data science is and why</a:t>
            </a:r>
          </a:p>
          <a:p>
            <a:r>
              <a:rPr lang="en-US" sz="3200" dirty="0">
                <a:cs typeface="Calibri"/>
              </a:rPr>
              <a:t>Report back to the class</a:t>
            </a:r>
          </a:p>
          <a:p>
            <a:endParaRPr lang="en-US" sz="3200" dirty="0">
              <a:cs typeface="Calibri"/>
            </a:endParaRPr>
          </a:p>
        </p:txBody>
      </p:sp>
      <p:pic>
        <p:nvPicPr>
          <p:cNvPr id="4" name="Picture 4" descr="sketch of people wandering">
            <a:extLst>
              <a:ext uri="{FF2B5EF4-FFF2-40B4-BE49-F238E27FC236}">
                <a16:creationId xmlns:a16="http://schemas.microsoft.com/office/drawing/2014/main" id="{F06ABAC2-13E9-4C26-9699-A915F8C35935}"/>
              </a:ext>
            </a:extLst>
          </p:cNvPr>
          <p:cNvPicPr>
            <a:picLocks noChangeAspect="1"/>
          </p:cNvPicPr>
          <p:nvPr/>
        </p:nvPicPr>
        <p:blipFill>
          <a:blip r:embed="rId3"/>
          <a:stretch>
            <a:fillRect/>
          </a:stretch>
        </p:blipFill>
        <p:spPr>
          <a:xfrm>
            <a:off x="7484854" y="1295400"/>
            <a:ext cx="4597879" cy="4612256"/>
          </a:xfrm>
          <a:prstGeom prst="rect">
            <a:avLst/>
          </a:prstGeom>
        </p:spPr>
      </p:pic>
      <p:sp>
        <p:nvSpPr>
          <p:cNvPr id="6" name="TextBox 5">
            <a:extLst>
              <a:ext uri="{FF2B5EF4-FFF2-40B4-BE49-F238E27FC236}">
                <a16:creationId xmlns:a16="http://schemas.microsoft.com/office/drawing/2014/main" id="{9286FBE8-F93F-4E0A-BB68-A1FA21BAF0F4}"/>
              </a:ext>
            </a:extLst>
          </p:cNvPr>
          <p:cNvSpPr txBox="1"/>
          <p:nvPr/>
        </p:nvSpPr>
        <p:spPr>
          <a:xfrm>
            <a:off x="6881004" y="6183702"/>
            <a:ext cx="5805577"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https://www.trippinsights.com/2018/01/04/milling-about/</a:t>
            </a:r>
            <a:endParaRPr lang="en-US" sz="1400">
              <a:cs typeface="Calibri"/>
            </a:endParaRPr>
          </a:p>
          <a:p>
            <a:pPr algn="ctr"/>
            <a:endParaRPr lang="en-US" sz="1400">
              <a:cs typeface="Calibri"/>
            </a:endParaRPr>
          </a:p>
        </p:txBody>
      </p:sp>
      <p:sp>
        <p:nvSpPr>
          <p:cNvPr id="5" name="TextBox 4">
            <a:extLst>
              <a:ext uri="{FF2B5EF4-FFF2-40B4-BE49-F238E27FC236}">
                <a16:creationId xmlns:a16="http://schemas.microsoft.com/office/drawing/2014/main" id="{4861EA67-4EC8-4BDF-AD5D-05E6A1C79F21}"/>
              </a:ext>
            </a:extLst>
          </p:cNvPr>
          <p:cNvSpPr txBox="1"/>
          <p:nvPr/>
        </p:nvSpPr>
        <p:spPr>
          <a:xfrm>
            <a:off x="-92014" y="6053793"/>
            <a:ext cx="540301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i="1" dirty="0">
                <a:highlight>
                  <a:srgbClr val="FFFF00"/>
                </a:highlight>
              </a:rPr>
              <a:t>Activity</a:t>
            </a:r>
            <a:r>
              <a:rPr lang="en-US" sz="2800" dirty="0"/>
              <a:t>: interactive survey</a:t>
            </a:r>
            <a:endParaRPr lang="en-US" sz="2800" dirty="0">
              <a:cs typeface="Calibri"/>
            </a:endParaRPr>
          </a:p>
        </p:txBody>
      </p:sp>
      <p:sp>
        <p:nvSpPr>
          <p:cNvPr id="7" name="TextBox 6">
            <a:extLst>
              <a:ext uri="{FF2B5EF4-FFF2-40B4-BE49-F238E27FC236}">
                <a16:creationId xmlns:a16="http://schemas.microsoft.com/office/drawing/2014/main" id="{F82835B7-E224-4F30-8C39-F6BDDF3D1EFE}"/>
              </a:ext>
            </a:extLst>
          </p:cNvPr>
          <p:cNvSpPr txBox="1"/>
          <p:nvPr/>
        </p:nvSpPr>
        <p:spPr>
          <a:xfrm>
            <a:off x="5385758" y="6449683"/>
            <a:ext cx="54030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After survey, instructor aggregates responses on board</a:t>
            </a:r>
          </a:p>
        </p:txBody>
      </p:sp>
    </p:spTree>
    <p:extLst>
      <p:ext uri="{BB962C8B-B14F-4D97-AF65-F5344CB8AC3E}">
        <p14:creationId xmlns:p14="http://schemas.microsoft.com/office/powerpoint/2010/main" val="900156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0D5C7-5F13-4E46-9841-B82D0A5812FB}"/>
              </a:ext>
            </a:extLst>
          </p:cNvPr>
          <p:cNvSpPr>
            <a:spLocks noGrp="1"/>
          </p:cNvSpPr>
          <p:nvPr>
            <p:ph type="title"/>
          </p:nvPr>
        </p:nvSpPr>
        <p:spPr>
          <a:xfrm>
            <a:off x="1043631" y="809898"/>
            <a:ext cx="9942716" cy="1554480"/>
          </a:xfrm>
        </p:spPr>
        <p:txBody>
          <a:bodyPr anchor="ctr">
            <a:normAutofit/>
          </a:bodyPr>
          <a:lstStyle/>
          <a:p>
            <a:r>
              <a:rPr lang="en-US" sz="4800">
                <a:cs typeface="Calibri Light"/>
              </a:rPr>
              <a:t>Most popular tool in data science</a:t>
            </a:r>
          </a:p>
        </p:txBody>
      </p:sp>
      <p:sp>
        <p:nvSpPr>
          <p:cNvPr id="3" name="Content Placeholder 2">
            <a:extLst>
              <a:ext uri="{FF2B5EF4-FFF2-40B4-BE49-F238E27FC236}">
                <a16:creationId xmlns:a16="http://schemas.microsoft.com/office/drawing/2014/main" id="{0E96B853-006F-4B8E-9902-C577175E35D6}"/>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2400">
                <a:cs typeface="Calibri"/>
              </a:rPr>
              <a:t>Most popular tool in data science is </a:t>
            </a:r>
            <a:r>
              <a:rPr lang="en-US" sz="2400" b="1">
                <a:cs typeface="Calibri"/>
              </a:rPr>
              <a:t>Excel</a:t>
            </a:r>
            <a:r>
              <a:rPr lang="en-US" sz="2400">
                <a:cs typeface="Calibri"/>
              </a:rPr>
              <a:t>.</a:t>
            </a:r>
          </a:p>
          <a:p>
            <a:endParaRPr lang="en-US" sz="2400">
              <a:cs typeface="Calibri"/>
            </a:endParaRPr>
          </a:p>
          <a:p>
            <a:r>
              <a:rPr lang="en-US" sz="2400">
                <a:cs typeface="Calibri"/>
              </a:rPr>
              <a:t>Excel is attractive because it's flexible and capable -- it can store data, the transform, and the visualization (no context switch).</a:t>
            </a:r>
            <a:endParaRPr lang="en-US" sz="2400"/>
          </a:p>
          <a:p>
            <a:r>
              <a:rPr lang="en-US" sz="2400">
                <a:cs typeface="Calibri"/>
              </a:rPr>
              <a:t>However, as an analytic ages in Excel and is increasingly tailored, it becomes increasingly brittle.</a:t>
            </a:r>
            <a:endParaRPr lang="en-US" sz="2400"/>
          </a:p>
          <a:p>
            <a:r>
              <a:rPr lang="en-US" sz="2400">
                <a:cs typeface="Calibri"/>
              </a:rPr>
              <a:t>Also, in the list of capabilities I didn't include documentation.</a:t>
            </a:r>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166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Most popular tool in Data 601: </a:t>
            </a:r>
            <a:r>
              <a:rPr lang="en-US" sz="7200" b="1" i="1" kern="1200">
                <a:solidFill>
                  <a:schemeClr val="tx1"/>
                </a:solidFill>
                <a:latin typeface="+mj-lt"/>
                <a:ea typeface="+mj-ea"/>
                <a:cs typeface="+mj-cs"/>
              </a:rPr>
              <a:t>Python</a:t>
            </a:r>
            <a:endParaRPr lang="en-US" sz="7200" b="1" kern="1200">
              <a:solidFill>
                <a:schemeClr val="tx1"/>
              </a:solidFill>
              <a:latin typeface="+mj-lt"/>
              <a:ea typeface="+mj-ea"/>
              <a:cs typeface="+mj-cs"/>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29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p:txBody>
          <a:bodyPr/>
          <a:lstStyle/>
          <a:p>
            <a:r>
              <a:rPr lang="en-US">
                <a:cs typeface="Calibri Light"/>
              </a:rPr>
              <a:t>Most popular tool in Data 601: </a:t>
            </a:r>
            <a:r>
              <a:rPr lang="en-US" b="1" i="1">
                <a:cs typeface="Calibri Light"/>
              </a:rPr>
              <a:t>Python</a:t>
            </a:r>
            <a:endParaRPr lang="en-US" b="1" i="1" dirty="0"/>
          </a:p>
        </p:txBody>
      </p:sp>
      <p:pic>
        <p:nvPicPr>
          <p:cNvPr id="4" name="Picture 4" descr="man with mullet&#10;&#10;meme: I mustache you a question; and please mullet over">
            <a:extLst>
              <a:ext uri="{FF2B5EF4-FFF2-40B4-BE49-F238E27FC236}">
                <a16:creationId xmlns:a16="http://schemas.microsoft.com/office/drawing/2014/main" id="{5D34D5E0-EAE7-4347-B0F5-A0D12471DFE8}"/>
              </a:ext>
            </a:extLst>
          </p:cNvPr>
          <p:cNvPicPr>
            <a:picLocks noChangeAspect="1"/>
          </p:cNvPicPr>
          <p:nvPr/>
        </p:nvPicPr>
        <p:blipFill rotWithShape="1">
          <a:blip r:embed="rId2"/>
          <a:srcRect l="-111" r="287" b="11809"/>
          <a:stretch/>
        </p:blipFill>
        <p:spPr>
          <a:xfrm>
            <a:off x="6947357" y="1468296"/>
            <a:ext cx="4991614" cy="5055949"/>
          </a:xfrm>
          <a:prstGeom prst="rect">
            <a:avLst/>
          </a:prstGeom>
        </p:spPr>
      </p:pic>
      <p:sp>
        <p:nvSpPr>
          <p:cNvPr id="3" name="TextBox 2">
            <a:extLst>
              <a:ext uri="{FF2B5EF4-FFF2-40B4-BE49-F238E27FC236}">
                <a16:creationId xmlns:a16="http://schemas.microsoft.com/office/drawing/2014/main" id="{360B039B-3C66-4B32-BA30-F9E5A98FA644}"/>
              </a:ext>
            </a:extLst>
          </p:cNvPr>
          <p:cNvSpPr txBox="1"/>
          <p:nvPr/>
        </p:nvSpPr>
        <p:spPr>
          <a:xfrm>
            <a:off x="828136" y="2644170"/>
            <a:ext cx="5503652"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Respond in Blackboard if you</a:t>
            </a:r>
            <a:r>
              <a:rPr lang="en-US" sz="3200" dirty="0">
                <a:cs typeface="Calibri"/>
              </a:rPr>
              <a:t> have </a:t>
            </a:r>
            <a:r>
              <a:rPr lang="en-US" sz="3200" u="sng" dirty="0">
                <a:cs typeface="Calibri"/>
              </a:rPr>
              <a:t>heard of</a:t>
            </a:r>
            <a:r>
              <a:rPr lang="en-US" sz="3200" dirty="0">
                <a:cs typeface="Calibri"/>
              </a:rPr>
              <a:t> the programming language called Python</a:t>
            </a:r>
          </a:p>
        </p:txBody>
      </p:sp>
      <p:pic>
        <p:nvPicPr>
          <p:cNvPr id="5" name="Picture 5" descr="Python logo">
            <a:extLst>
              <a:ext uri="{FF2B5EF4-FFF2-40B4-BE49-F238E27FC236}">
                <a16:creationId xmlns:a16="http://schemas.microsoft.com/office/drawing/2014/main" id="{017E0DC2-05D9-40C3-AA4B-6404669BC027}"/>
              </a:ext>
            </a:extLst>
          </p:cNvPr>
          <p:cNvPicPr>
            <a:picLocks noChangeAspect="1"/>
          </p:cNvPicPr>
          <p:nvPr/>
        </p:nvPicPr>
        <p:blipFill>
          <a:blip r:embed="rId3"/>
          <a:stretch>
            <a:fillRect/>
          </a:stretch>
        </p:blipFill>
        <p:spPr>
          <a:xfrm>
            <a:off x="2627462" y="4618726"/>
            <a:ext cx="1905000" cy="1905000"/>
          </a:xfrm>
          <a:prstGeom prst="rect">
            <a:avLst/>
          </a:prstGeom>
        </p:spPr>
      </p:pic>
    </p:spTree>
    <p:extLst>
      <p:ext uri="{BB962C8B-B14F-4D97-AF65-F5344CB8AC3E}">
        <p14:creationId xmlns:p14="http://schemas.microsoft.com/office/powerpoint/2010/main" val="3287480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p:txBody>
          <a:bodyPr/>
          <a:lstStyle/>
          <a:p>
            <a:r>
              <a:rPr lang="en-US">
                <a:cs typeface="Calibri Light"/>
              </a:rPr>
              <a:t>Most popular tool in Data 601: </a:t>
            </a:r>
            <a:r>
              <a:rPr lang="en-US" b="1" i="1">
                <a:cs typeface="Calibri Light"/>
              </a:rPr>
              <a:t>Python</a:t>
            </a:r>
            <a:endParaRPr lang="en-US" b="1">
              <a:cs typeface="Calibri Light"/>
            </a:endParaRPr>
          </a:p>
        </p:txBody>
      </p:sp>
      <p:pic>
        <p:nvPicPr>
          <p:cNvPr id="4" name="Picture 4" descr="decorative image">
            <a:extLst>
              <a:ext uri="{FF2B5EF4-FFF2-40B4-BE49-F238E27FC236}">
                <a16:creationId xmlns:a16="http://schemas.microsoft.com/office/drawing/2014/main" id="{5D34D5E0-EAE7-4347-B0F5-A0D12471DFE8}"/>
              </a:ext>
            </a:extLst>
          </p:cNvPr>
          <p:cNvPicPr>
            <a:picLocks noChangeAspect="1"/>
          </p:cNvPicPr>
          <p:nvPr/>
        </p:nvPicPr>
        <p:blipFill rotWithShape="1">
          <a:blip r:embed="rId2"/>
          <a:srcRect l="-111" r="287" b="11809"/>
          <a:stretch/>
        </p:blipFill>
        <p:spPr>
          <a:xfrm>
            <a:off x="6947357" y="1468296"/>
            <a:ext cx="4991614" cy="5055949"/>
          </a:xfrm>
          <a:prstGeom prst="rect">
            <a:avLst/>
          </a:prstGeom>
        </p:spPr>
      </p:pic>
      <p:sp>
        <p:nvSpPr>
          <p:cNvPr id="3" name="TextBox 2">
            <a:extLst>
              <a:ext uri="{FF2B5EF4-FFF2-40B4-BE49-F238E27FC236}">
                <a16:creationId xmlns:a16="http://schemas.microsoft.com/office/drawing/2014/main" id="{360B039B-3C66-4B32-BA30-F9E5A98FA644}"/>
              </a:ext>
            </a:extLst>
          </p:cNvPr>
          <p:cNvSpPr txBox="1"/>
          <p:nvPr/>
        </p:nvSpPr>
        <p:spPr>
          <a:xfrm>
            <a:off x="828136" y="2644170"/>
            <a:ext cx="5503652"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Respond in Blackboard if you</a:t>
            </a:r>
            <a:r>
              <a:rPr lang="en-US" sz="3200" dirty="0">
                <a:cs typeface="Calibri"/>
              </a:rPr>
              <a:t> have </a:t>
            </a:r>
            <a:r>
              <a:rPr lang="en-US" sz="3200" b="1" u="sng" dirty="0">
                <a:cs typeface="Calibri"/>
              </a:rPr>
              <a:t>used</a:t>
            </a:r>
            <a:r>
              <a:rPr lang="en-US" sz="3200" dirty="0">
                <a:cs typeface="Calibri"/>
              </a:rPr>
              <a:t> the programming language called Python</a:t>
            </a:r>
          </a:p>
        </p:txBody>
      </p:sp>
      <p:pic>
        <p:nvPicPr>
          <p:cNvPr id="5" name="Picture 5" descr="Python logo">
            <a:extLst>
              <a:ext uri="{FF2B5EF4-FFF2-40B4-BE49-F238E27FC236}">
                <a16:creationId xmlns:a16="http://schemas.microsoft.com/office/drawing/2014/main" id="{77E2601D-DE6F-B94B-85D6-28293BA32451}"/>
              </a:ext>
            </a:extLst>
          </p:cNvPr>
          <p:cNvPicPr>
            <a:picLocks noChangeAspect="1"/>
          </p:cNvPicPr>
          <p:nvPr/>
        </p:nvPicPr>
        <p:blipFill>
          <a:blip r:embed="rId3"/>
          <a:stretch>
            <a:fillRect/>
          </a:stretch>
        </p:blipFill>
        <p:spPr>
          <a:xfrm>
            <a:off x="2627462" y="4618726"/>
            <a:ext cx="1905000" cy="1905000"/>
          </a:xfrm>
          <a:prstGeom prst="rect">
            <a:avLst/>
          </a:prstGeom>
        </p:spPr>
      </p:pic>
    </p:spTree>
    <p:extLst>
      <p:ext uri="{BB962C8B-B14F-4D97-AF65-F5344CB8AC3E}">
        <p14:creationId xmlns:p14="http://schemas.microsoft.com/office/powerpoint/2010/main" val="1625610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p:txBody>
          <a:bodyPr/>
          <a:lstStyle/>
          <a:p>
            <a:r>
              <a:rPr lang="en-US">
                <a:cs typeface="Calibri Light"/>
              </a:rPr>
              <a:t>Interface to Python in Data 601: </a:t>
            </a:r>
            <a:r>
              <a:rPr lang="en-US" i="1" err="1">
                <a:cs typeface="Calibri Light"/>
              </a:rPr>
              <a:t>Jupyter</a:t>
            </a:r>
            <a:endParaRPr lang="en-US" i="1" err="1"/>
          </a:p>
        </p:txBody>
      </p:sp>
      <p:sp>
        <p:nvSpPr>
          <p:cNvPr id="3" name="TextBox 2">
            <a:extLst>
              <a:ext uri="{FF2B5EF4-FFF2-40B4-BE49-F238E27FC236}">
                <a16:creationId xmlns:a16="http://schemas.microsoft.com/office/drawing/2014/main" id="{360B039B-3C66-4B32-BA30-F9E5A98FA644}"/>
              </a:ext>
            </a:extLst>
          </p:cNvPr>
          <p:cNvSpPr txBox="1"/>
          <p:nvPr/>
        </p:nvSpPr>
        <p:spPr>
          <a:xfrm>
            <a:off x="838200" y="2644170"/>
            <a:ext cx="3947484"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Raise your hand if you</a:t>
            </a:r>
            <a:r>
              <a:rPr lang="en-US" sz="3200" dirty="0">
                <a:cs typeface="Calibri"/>
              </a:rPr>
              <a:t> have </a:t>
            </a:r>
            <a:r>
              <a:rPr lang="en-US" sz="3200" b="1" u="sng" dirty="0">
                <a:cs typeface="Calibri"/>
              </a:rPr>
              <a:t>used</a:t>
            </a:r>
            <a:r>
              <a:rPr lang="en-US" sz="3200" dirty="0">
                <a:cs typeface="Calibri"/>
              </a:rPr>
              <a:t> a </a:t>
            </a:r>
            <a:r>
              <a:rPr lang="en-US" sz="3200" dirty="0" err="1">
                <a:cs typeface="Calibri"/>
              </a:rPr>
              <a:t>Jupyter</a:t>
            </a:r>
            <a:r>
              <a:rPr lang="en-US" sz="3200" dirty="0">
                <a:cs typeface="Calibri"/>
              </a:rPr>
              <a:t> notebook</a:t>
            </a:r>
          </a:p>
        </p:txBody>
      </p:sp>
      <p:pic>
        <p:nvPicPr>
          <p:cNvPr id="5" name="Picture 5" descr="jupyter notebook showing visualization">
            <a:extLst>
              <a:ext uri="{FF2B5EF4-FFF2-40B4-BE49-F238E27FC236}">
                <a16:creationId xmlns:a16="http://schemas.microsoft.com/office/drawing/2014/main" id="{78B01F4D-9AC5-4CAC-942B-F1F0398C52A6}"/>
              </a:ext>
            </a:extLst>
          </p:cNvPr>
          <p:cNvPicPr>
            <a:picLocks noChangeAspect="1"/>
          </p:cNvPicPr>
          <p:nvPr/>
        </p:nvPicPr>
        <p:blipFill>
          <a:blip r:embed="rId3"/>
          <a:stretch>
            <a:fillRect/>
          </a:stretch>
        </p:blipFill>
        <p:spPr>
          <a:xfrm>
            <a:off x="5328250" y="1804402"/>
            <a:ext cx="6581953" cy="4543159"/>
          </a:xfrm>
          <a:prstGeom prst="rect">
            <a:avLst/>
          </a:prstGeom>
        </p:spPr>
      </p:pic>
      <p:pic>
        <p:nvPicPr>
          <p:cNvPr id="1026" name="Picture 2">
            <a:extLst>
              <a:ext uri="{FF2B5EF4-FFF2-40B4-BE49-F238E27FC236}">
                <a16:creationId xmlns:a16="http://schemas.microsoft.com/office/drawing/2014/main" id="{072CDA61-4DAE-B245-AF40-B792D737D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642" y="4315561"/>
            <a:ext cx="17526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5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126DF-5967-4E34-893D-CBCC7F86AF2E}"/>
              </a:ext>
            </a:extLst>
          </p:cNvPr>
          <p:cNvSpPr>
            <a:spLocks noGrp="1"/>
          </p:cNvSpPr>
          <p:nvPr>
            <p:ph type="title"/>
          </p:nvPr>
        </p:nvSpPr>
        <p:spPr>
          <a:xfrm>
            <a:off x="795528" y="386930"/>
            <a:ext cx="10141799" cy="1300554"/>
          </a:xfrm>
        </p:spPr>
        <p:txBody>
          <a:bodyPr anchor="b">
            <a:normAutofit/>
          </a:bodyPr>
          <a:lstStyle/>
          <a:p>
            <a:r>
              <a:rPr lang="en-US" sz="4800">
                <a:cs typeface="Calibri Light"/>
              </a:rPr>
              <a:t>Welcome to Data 601</a:t>
            </a:r>
          </a:p>
        </p:txBody>
      </p:sp>
      <p:sp>
        <p:nvSpPr>
          <p:cNvPr id="32" name="Rectangle 3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earch Trends over time&#10;&#10;Description automatically generated">
            <a:extLst>
              <a:ext uri="{FF2B5EF4-FFF2-40B4-BE49-F238E27FC236}">
                <a16:creationId xmlns:a16="http://schemas.microsoft.com/office/drawing/2014/main" id="{20DC949B-CFB3-EB48-B0EF-C3D31FF5BEFE}"/>
              </a:ext>
            </a:extLst>
          </p:cNvPr>
          <p:cNvPicPr>
            <a:picLocks noChangeAspect="1"/>
          </p:cNvPicPr>
          <p:nvPr/>
        </p:nvPicPr>
        <p:blipFill rotWithShape="1">
          <a:blip r:embed="rId3">
            <a:extLst>
              <a:ext uri="{28A0092B-C50C-407E-A947-70E740481C1C}">
                <a14:useLocalDpi xmlns:a14="http://schemas.microsoft.com/office/drawing/2010/main" val="0"/>
              </a:ext>
            </a:extLst>
          </a:blip>
          <a:srcRect r="2" b="3524"/>
          <a:stretch/>
        </p:blipFill>
        <p:spPr>
          <a:xfrm>
            <a:off x="635295" y="2524715"/>
            <a:ext cx="5150277" cy="3714244"/>
          </a:xfrm>
          <a:prstGeom prst="rect">
            <a:avLst/>
          </a:prstGeom>
        </p:spPr>
      </p:pic>
      <p:sp>
        <p:nvSpPr>
          <p:cNvPr id="3" name="Content Placeholder 2">
            <a:extLst>
              <a:ext uri="{FF2B5EF4-FFF2-40B4-BE49-F238E27FC236}">
                <a16:creationId xmlns:a16="http://schemas.microsoft.com/office/drawing/2014/main" id="{93BBC295-1D9C-48E2-BFC5-73DAD68A82CF}"/>
              </a:ext>
            </a:extLst>
          </p:cNvPr>
          <p:cNvSpPr>
            <a:spLocks noGrp="1"/>
          </p:cNvSpPr>
          <p:nvPr>
            <p:ph idx="1"/>
          </p:nvPr>
        </p:nvSpPr>
        <p:spPr>
          <a:xfrm>
            <a:off x="6406429" y="2599509"/>
            <a:ext cx="4530898" cy="3639450"/>
          </a:xfrm>
        </p:spPr>
        <p:txBody>
          <a:bodyPr vert="horz" lIns="91440" tIns="45720" rIns="91440" bIns="45720" rtlCol="0" anchor="ctr">
            <a:normAutofit/>
          </a:bodyPr>
          <a:lstStyle/>
          <a:p>
            <a:pPr marL="0" indent="0">
              <a:buNone/>
            </a:pPr>
            <a:r>
              <a:rPr lang="en-US" sz="2000" dirty="0">
                <a:cs typeface="Calibri"/>
              </a:rPr>
              <a:t>Once you’ve logged on, </a:t>
            </a:r>
          </a:p>
          <a:p>
            <a:pPr marL="514350" indent="-514350">
              <a:buAutoNum type="arabicPeriod"/>
            </a:pPr>
            <a:r>
              <a:rPr lang="en-US" sz="2000" dirty="0">
                <a:cs typeface="Calibri"/>
              </a:rPr>
              <a:t>Make sure you have how you like to be called on displayed in your Blackboard Collaborate session</a:t>
            </a:r>
          </a:p>
          <a:p>
            <a:pPr marL="514350" indent="-514350">
              <a:buAutoNum type="arabicPeriod"/>
            </a:pPr>
            <a:r>
              <a:rPr lang="en-US" sz="2000" dirty="0">
                <a:cs typeface="Calibri"/>
              </a:rPr>
              <a:t>Introduce yourself to your neighbors (Your randomly selected small group of 3)</a:t>
            </a:r>
          </a:p>
          <a:p>
            <a:pPr marL="514350" indent="-514350">
              <a:buAutoNum type="arabicPeriod"/>
            </a:pPr>
            <a:r>
              <a:rPr lang="en-US" sz="2000" dirty="0">
                <a:cs typeface="Calibri"/>
              </a:rPr>
              <a:t>Open Blackboard and join the Data 601 session</a:t>
            </a:r>
          </a:p>
        </p:txBody>
      </p:sp>
      <p:sp>
        <p:nvSpPr>
          <p:cNvPr id="36" name="Rectangle 3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525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100"/>
              <a:t>Why Jupyter + Python for Data 601?</a:t>
            </a:r>
          </a:p>
        </p:txBody>
      </p:sp>
      <p:sp>
        <p:nvSpPr>
          <p:cNvPr id="4" name="TextBox 3">
            <a:extLst>
              <a:ext uri="{FF2B5EF4-FFF2-40B4-BE49-F238E27FC236}">
                <a16:creationId xmlns:a16="http://schemas.microsoft.com/office/drawing/2014/main" id="{869B8A9B-3E78-402C-8067-00D6ED9D3F79}"/>
              </a:ext>
            </a:extLst>
          </p:cNvPr>
          <p:cNvSpPr txBox="1"/>
          <p:nvPr/>
        </p:nvSpPr>
        <p:spPr>
          <a:xfrm>
            <a:off x="4965431" y="2438400"/>
            <a:ext cx="65864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Jupyter is useful for </a:t>
            </a:r>
          </a:p>
          <a:p>
            <a:pPr marL="457200" indent="-228600">
              <a:lnSpc>
                <a:spcPct val="90000"/>
              </a:lnSpc>
              <a:spcAft>
                <a:spcPts val="600"/>
              </a:spcAft>
              <a:buFont typeface="Arial" panose="020B0604020202020204" pitchFamily="34" charset="0"/>
              <a:buChar char="•"/>
            </a:pPr>
            <a:r>
              <a:rPr lang="en-US" sz="2000"/>
              <a:t>Exploration of data (</a:t>
            </a:r>
            <a:r>
              <a:rPr lang="en-US" sz="2000" i="1"/>
              <a:t>jargon</a:t>
            </a:r>
            <a:r>
              <a:rPr lang="en-US" sz="2000"/>
              <a:t>: </a:t>
            </a:r>
            <a:r>
              <a:rPr lang="en-US" sz="2000" u="sng"/>
              <a:t>EDA</a:t>
            </a:r>
            <a:r>
              <a:rPr lang="en-US" sz="2000"/>
              <a:t> = exploratory data analysis)</a:t>
            </a:r>
          </a:p>
          <a:p>
            <a:pPr marL="457200" indent="-228600">
              <a:lnSpc>
                <a:spcPct val="90000"/>
              </a:lnSpc>
              <a:spcAft>
                <a:spcPts val="600"/>
              </a:spcAft>
              <a:buFont typeface="Arial" panose="020B0604020202020204" pitchFamily="34" charset="0"/>
              <a:buChar char="•"/>
            </a:pPr>
            <a:r>
              <a:rPr lang="en-US" sz="2000"/>
              <a:t>Documenting your activities (to enable reproducibility)</a:t>
            </a:r>
          </a:p>
          <a:p>
            <a:pPr marL="457200" indent="-228600">
              <a:lnSpc>
                <a:spcPct val="90000"/>
              </a:lnSpc>
              <a:spcAft>
                <a:spcPts val="600"/>
              </a:spcAft>
              <a:buFont typeface="Arial" panose="020B0604020202020204" pitchFamily="34" charset="0"/>
              <a:buChar char="•"/>
            </a:pPr>
            <a:r>
              <a:rPr lang="en-US" sz="2000"/>
              <a:t>Figuring out which software is relevant, which algorithms to use, which software libraries are useful</a:t>
            </a:r>
          </a:p>
          <a:p>
            <a:pPr marL="457200" indent="-228600">
              <a:lnSpc>
                <a:spcPct val="90000"/>
              </a:lnSpc>
              <a:spcAft>
                <a:spcPts val="600"/>
              </a:spcAft>
              <a:buFont typeface="Arial" panose="020B0604020202020204" pitchFamily="34" charset="0"/>
              <a:buChar char="•"/>
            </a:pPr>
            <a:r>
              <a:rPr lang="en-US" sz="2000"/>
              <a:t>Visualizing results</a:t>
            </a:r>
          </a:p>
          <a:p>
            <a:pPr marL="45720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And both Jupyter and Python are free!</a:t>
            </a:r>
          </a:p>
          <a:p>
            <a:pPr indent="-228600">
              <a:lnSpc>
                <a:spcPct val="90000"/>
              </a:lnSpc>
              <a:spcAft>
                <a:spcPts val="600"/>
              </a:spcAft>
              <a:buFont typeface="Arial" panose="020B0604020202020204" pitchFamily="34" charset="0"/>
              <a:buChar char="•"/>
            </a:pPr>
            <a:r>
              <a:rPr lang="en-US" sz="2000"/>
              <a:t>And both are widely used!</a:t>
            </a:r>
          </a:p>
          <a:p>
            <a:pPr marL="457200" indent="-228600">
              <a:lnSpc>
                <a:spcPct val="90000"/>
              </a:lnSpc>
              <a:spcAft>
                <a:spcPts val="600"/>
              </a:spcAft>
              <a:buFont typeface="Arial" panose="020B0604020202020204" pitchFamily="34" charset="0"/>
              <a:buChar char="•"/>
            </a:pPr>
            <a:endParaRPr lang="en-US" sz="2000"/>
          </a:p>
        </p:txBody>
      </p:sp>
      <p:pic>
        <p:nvPicPr>
          <p:cNvPr id="6" name="Picture 6" descr="decorative image">
            <a:extLst>
              <a:ext uri="{FF2B5EF4-FFF2-40B4-BE49-F238E27FC236}">
                <a16:creationId xmlns:a16="http://schemas.microsoft.com/office/drawing/2014/main" id="{8802BBCA-F900-45D0-A134-E24B4140ADF3}"/>
              </a:ext>
            </a:extLst>
          </p:cNvPr>
          <p:cNvPicPr>
            <a:picLocks noChangeAspect="1"/>
          </p:cNvPicPr>
          <p:nvPr/>
        </p:nvPicPr>
        <p:blipFill rotWithShape="1">
          <a:blip r:embed="rId3"/>
          <a:srcRect l="29832" r="19640" b="-2"/>
          <a:stretch/>
        </p:blipFill>
        <p:spPr>
          <a:xfrm>
            <a:off x="20" y="10"/>
            <a:ext cx="4635571" cy="6857990"/>
          </a:xfrm>
          <a:prstGeom prst="rect">
            <a:avLst/>
          </a:prstGeom>
          <a:effectLst/>
        </p:spPr>
      </p:pic>
      <p:cxnSp>
        <p:nvCxnSpPr>
          <p:cNvPr id="19"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F90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8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0D337-3E60-46ED-8F06-5E821AB568CC}"/>
              </a:ext>
            </a:extLst>
          </p:cNvPr>
          <p:cNvSpPr>
            <a:spLocks noGrp="1"/>
          </p:cNvSpPr>
          <p:nvPr>
            <p:ph type="title"/>
          </p:nvPr>
        </p:nvSpPr>
        <p:spPr>
          <a:xfrm>
            <a:off x="808638" y="386930"/>
            <a:ext cx="9236700" cy="1188950"/>
          </a:xfrm>
        </p:spPr>
        <p:txBody>
          <a:bodyPr anchor="b">
            <a:normAutofit/>
          </a:bodyPr>
          <a:lstStyle/>
          <a:p>
            <a:r>
              <a:rPr lang="en-US" sz="3800">
                <a:cs typeface="Calibri Light"/>
              </a:rPr>
              <a:t>Python and Jupyter do not cover every use case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60C7D6-704E-4393-9171-20DABF7B9317}"/>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dirty="0">
                <a:cs typeface="Calibri"/>
              </a:rPr>
              <a:t>For sufficiently large data sets, </a:t>
            </a:r>
            <a:r>
              <a:rPr lang="en-US" sz="2400" dirty="0" err="1">
                <a:cs typeface="Calibri"/>
              </a:rPr>
              <a:t>Jupyter</a:t>
            </a:r>
            <a:r>
              <a:rPr lang="en-US" sz="2400" dirty="0">
                <a:cs typeface="Calibri"/>
              </a:rPr>
              <a:t> and Python are not the right tool</a:t>
            </a:r>
          </a:p>
          <a:p>
            <a:r>
              <a:rPr lang="en-US" sz="2400" dirty="0">
                <a:cs typeface="Calibri"/>
              </a:rPr>
              <a:t>For sufficiently complex analytics, </a:t>
            </a:r>
            <a:r>
              <a:rPr lang="en-US" sz="2400" dirty="0" err="1">
                <a:cs typeface="Calibri"/>
              </a:rPr>
              <a:t>Jupyter</a:t>
            </a:r>
            <a:r>
              <a:rPr lang="en-US" sz="2400" dirty="0">
                <a:cs typeface="Calibri"/>
              </a:rPr>
              <a:t> and Python are not the right tool</a:t>
            </a:r>
          </a:p>
          <a:p>
            <a:endParaRPr lang="en-US" sz="2400" dirty="0">
              <a:cs typeface="Calibri"/>
            </a:endParaRPr>
          </a:p>
          <a:p>
            <a:pPr marL="0" indent="0">
              <a:buNone/>
            </a:pPr>
            <a:r>
              <a:rPr lang="en-US" sz="2400" dirty="0">
                <a:cs typeface="Calibri"/>
              </a:rPr>
              <a:t>Speed and security are typically not your priority during exploration </a:t>
            </a:r>
          </a:p>
          <a:p>
            <a:pPr marL="0" indent="0">
              <a:buNone/>
            </a:pPr>
            <a:endParaRPr lang="en-US" sz="2400" dirty="0">
              <a:cs typeface="Calibri"/>
            </a:endParaRPr>
          </a:p>
          <a:p>
            <a:pPr marL="0" indent="0">
              <a:buNone/>
            </a:pPr>
            <a:r>
              <a:rPr lang="en-US" sz="2400" dirty="0">
                <a:cs typeface="Calibri"/>
              </a:rPr>
              <a:t>Knowing when to invest in switching tools is a skill</a:t>
            </a:r>
          </a:p>
          <a:p>
            <a:pPr marL="0" indent="0">
              <a:buNone/>
            </a:pPr>
            <a:r>
              <a:rPr lang="en-US" sz="2400" dirty="0">
                <a:cs typeface="Calibri"/>
              </a:rPr>
              <a:t>Evaluate trade-offs of flexibility and security and speed for a given scale</a:t>
            </a:r>
          </a:p>
        </p:txBody>
      </p:sp>
    </p:spTree>
    <p:extLst>
      <p:ext uri="{BB962C8B-B14F-4D97-AF65-F5344CB8AC3E}">
        <p14:creationId xmlns:p14="http://schemas.microsoft.com/office/powerpoint/2010/main" val="2555946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p:txBody>
          <a:bodyPr/>
          <a:lstStyle/>
          <a:p>
            <a:r>
              <a:rPr lang="en-US" dirty="0">
                <a:cs typeface="Calibri Light"/>
              </a:rPr>
              <a:t>Software infrastructure for data science</a:t>
            </a:r>
            <a:endParaRPr lang="en-US"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457200" y="1751883"/>
            <a:ext cx="10515600" cy="4351338"/>
          </a:xfrm>
        </p:spPr>
        <p:txBody>
          <a:bodyPr vert="horz" lIns="91440" tIns="45720" rIns="91440" bIns="45720" rtlCol="0" anchor="t">
            <a:normAutofit/>
          </a:bodyPr>
          <a:lstStyle/>
          <a:p>
            <a:pPr marL="0" indent="0">
              <a:buNone/>
            </a:pPr>
            <a:r>
              <a:rPr lang="en-US" dirty="0">
                <a:cs typeface="Calibri"/>
              </a:rPr>
              <a:t>Usual explanation when replicating analysis:</a:t>
            </a:r>
          </a:p>
          <a:p>
            <a:pPr marL="514350" indent="-514350">
              <a:buAutoNum type="arabicPeriod"/>
            </a:pPr>
            <a:r>
              <a:rPr lang="en-US" dirty="0">
                <a:cs typeface="Calibri"/>
              </a:rPr>
              <a:t>Get this data</a:t>
            </a:r>
          </a:p>
          <a:p>
            <a:pPr marL="514350" indent="-514350">
              <a:buAutoNum type="arabicPeriod"/>
            </a:pPr>
            <a:r>
              <a:rPr lang="en-US" dirty="0">
                <a:cs typeface="Calibri"/>
              </a:rPr>
              <a:t>(</a:t>
            </a:r>
            <a:r>
              <a:rPr lang="en-US" i="1" dirty="0">
                <a:cs typeface="Calibri"/>
              </a:rPr>
              <a:t>Documentation</a:t>
            </a:r>
            <a:r>
              <a:rPr lang="en-US" dirty="0">
                <a:cs typeface="Calibri"/>
              </a:rPr>
              <a:t>) Apply this transformation to get result</a:t>
            </a:r>
          </a:p>
          <a:p>
            <a:endParaRPr lang="en-US" dirty="0">
              <a:cs typeface="Calibri"/>
            </a:endParaRPr>
          </a:p>
          <a:p>
            <a:pPr marL="0" indent="0">
              <a:buNone/>
            </a:pPr>
            <a:r>
              <a:rPr lang="en-US" dirty="0">
                <a:cs typeface="Calibri"/>
              </a:rPr>
              <a:t>No explanation of </a:t>
            </a:r>
          </a:p>
          <a:p>
            <a:pPr lvl="1"/>
            <a:r>
              <a:rPr lang="en-US" dirty="0">
                <a:cs typeface="Calibri"/>
              </a:rPr>
              <a:t>software used</a:t>
            </a:r>
          </a:p>
          <a:p>
            <a:pPr lvl="1"/>
            <a:r>
              <a:rPr lang="en-US" dirty="0">
                <a:cs typeface="Calibri"/>
              </a:rPr>
              <a:t>software versions</a:t>
            </a:r>
          </a:p>
          <a:p>
            <a:pPr lvl="1"/>
            <a:r>
              <a:rPr lang="en-US" dirty="0">
                <a:cs typeface="Calibri"/>
              </a:rPr>
              <a:t>configurations</a:t>
            </a:r>
          </a:p>
          <a:p>
            <a:pPr lvl="1"/>
            <a:r>
              <a:rPr lang="en-US" dirty="0">
                <a:cs typeface="Calibri"/>
              </a:rPr>
              <a:t>Implementation details</a:t>
            </a:r>
          </a:p>
          <a:p>
            <a:pPr lvl="1"/>
            <a:endParaRPr lang="en-US" dirty="0">
              <a:cs typeface="Calibri"/>
            </a:endParaRPr>
          </a:p>
        </p:txBody>
      </p:sp>
      <p:pic>
        <p:nvPicPr>
          <p:cNvPr id="6" name="Picture 6" descr="Microsoft Win 90 logo">
            <a:extLst>
              <a:ext uri="{FF2B5EF4-FFF2-40B4-BE49-F238E27FC236}">
                <a16:creationId xmlns:a16="http://schemas.microsoft.com/office/drawing/2014/main" id="{7D5B7217-D664-4DC2-8CFB-FC27001D60B9}"/>
              </a:ext>
            </a:extLst>
          </p:cNvPr>
          <p:cNvPicPr>
            <a:picLocks noChangeAspect="1"/>
          </p:cNvPicPr>
          <p:nvPr/>
        </p:nvPicPr>
        <p:blipFill>
          <a:blip r:embed="rId2"/>
          <a:stretch>
            <a:fillRect/>
          </a:stretch>
        </p:blipFill>
        <p:spPr>
          <a:xfrm>
            <a:off x="8040700" y="3583858"/>
            <a:ext cx="4574459" cy="3059919"/>
          </a:xfrm>
          <a:prstGeom prst="rect">
            <a:avLst/>
          </a:prstGeom>
        </p:spPr>
      </p:pic>
      <p:sp>
        <p:nvSpPr>
          <p:cNvPr id="8" name="TextBox 7">
            <a:extLst>
              <a:ext uri="{FF2B5EF4-FFF2-40B4-BE49-F238E27FC236}">
                <a16:creationId xmlns:a16="http://schemas.microsoft.com/office/drawing/2014/main" id="{87D90DE9-F184-40BF-BE97-16674C7460F6}"/>
              </a:ext>
            </a:extLst>
          </p:cNvPr>
          <p:cNvSpPr txBox="1"/>
          <p:nvPr/>
        </p:nvSpPr>
        <p:spPr>
          <a:xfrm>
            <a:off x="250723" y="5867399"/>
            <a:ext cx="88023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hlinkClick r:id="rId3"/>
              </a:rPr>
              <a:t>Digital archeology</a:t>
            </a:r>
            <a:r>
              <a:rPr lang="en-US">
                <a:cs typeface="Calibri"/>
              </a:rPr>
              <a:t>:</a:t>
            </a:r>
            <a:endParaRPr lang="en-US"/>
          </a:p>
          <a:p>
            <a:r>
              <a:rPr lang="en-US"/>
              <a:t>Suppose you are to diagnose why someone</a:t>
            </a:r>
            <a:r>
              <a:rPr lang="en-US">
                <a:cs typeface="Calibri"/>
              </a:rPr>
              <a:t> else's approach doesn't yield same results</a:t>
            </a:r>
            <a:endParaRPr lang="en-US"/>
          </a:p>
          <a:p>
            <a:r>
              <a:rPr lang="en-US">
                <a:cs typeface="Calibri"/>
              </a:rPr>
              <a:t>Suppose they did their work 20 years ago</a:t>
            </a:r>
          </a:p>
        </p:txBody>
      </p:sp>
    </p:spTree>
    <p:extLst>
      <p:ext uri="{BB962C8B-B14F-4D97-AF65-F5344CB8AC3E}">
        <p14:creationId xmlns:p14="http://schemas.microsoft.com/office/powerpoint/2010/main" val="670727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p:txBody>
          <a:bodyPr>
            <a:normAutofit/>
          </a:bodyPr>
          <a:lstStyle/>
          <a:p>
            <a:r>
              <a:rPr lang="en-US">
                <a:cs typeface="Calibri Light"/>
              </a:rPr>
              <a:t>Infrastructure in data science to enable</a:t>
            </a:r>
            <a:br>
              <a:rPr lang="en-US">
                <a:cs typeface="Calibri Light"/>
              </a:rPr>
            </a:br>
            <a:r>
              <a:rPr lang="en-US">
                <a:cs typeface="Calibri Light"/>
              </a:rPr>
              <a:t>Reproducibility and Portability</a:t>
            </a:r>
            <a:endParaRPr lang="en-US"/>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sz="2400">
                <a:cs typeface="Calibri"/>
              </a:rPr>
              <a:t>In addition to data and analysis, implementation and environment matters</a:t>
            </a:r>
            <a:endParaRPr lang="en-US" sz="2400"/>
          </a:p>
          <a:p>
            <a:endParaRPr lang="en-US">
              <a:cs typeface="Calibri"/>
            </a:endParaRPr>
          </a:p>
          <a:p>
            <a:pPr marL="514350" indent="-514350">
              <a:buAutoNum type="arabicPeriod"/>
            </a:pPr>
            <a:r>
              <a:rPr lang="en-US">
                <a:cs typeface="Calibri"/>
              </a:rPr>
              <a:t>Use this Operating System</a:t>
            </a:r>
          </a:p>
          <a:p>
            <a:pPr marL="514350" indent="-514350">
              <a:buAutoNum type="arabicPeriod"/>
            </a:pPr>
            <a:r>
              <a:rPr lang="en-US">
                <a:cs typeface="Calibri"/>
              </a:rPr>
              <a:t>Install this software</a:t>
            </a:r>
          </a:p>
          <a:p>
            <a:pPr marL="514350" indent="-514350">
              <a:buAutoNum type="arabicPeriod"/>
            </a:pPr>
            <a:r>
              <a:rPr lang="en-US">
                <a:cs typeface="Calibri"/>
              </a:rPr>
              <a:t>Configure software this way</a:t>
            </a:r>
          </a:p>
          <a:p>
            <a:pPr marL="514350" indent="-514350">
              <a:buAutoNum type="arabicPeriod"/>
            </a:pPr>
            <a:r>
              <a:rPr lang="en-US">
                <a:cs typeface="Calibri"/>
              </a:rPr>
              <a:t>Add these packages</a:t>
            </a:r>
          </a:p>
          <a:p>
            <a:pPr marL="514350" indent="-514350">
              <a:buAutoNum type="arabicPeriod"/>
            </a:pPr>
            <a:r>
              <a:rPr lang="en-US">
                <a:cs typeface="Calibri"/>
              </a:rPr>
              <a:t>Get this data in this format</a:t>
            </a:r>
          </a:p>
          <a:p>
            <a:pPr marL="514350" indent="-514350">
              <a:buAutoNum type="arabicPeriod"/>
            </a:pPr>
            <a:r>
              <a:rPr lang="en-US">
                <a:cs typeface="Calibri"/>
              </a:rPr>
              <a:t>Run analysis against data</a:t>
            </a:r>
          </a:p>
          <a:p>
            <a:pPr marL="514350" indent="-514350">
              <a:buAutoNum type="arabicPeriod"/>
            </a:pPr>
            <a:r>
              <a:rPr lang="en-US">
                <a:cs typeface="Calibri"/>
              </a:rPr>
              <a:t>Create plots</a:t>
            </a:r>
          </a:p>
          <a:p>
            <a:pPr marL="514350" indent="-514350">
              <a:buAutoNum type="arabicPeriod"/>
            </a:pPr>
            <a:r>
              <a:rPr lang="en-US">
                <a:cs typeface="Calibri"/>
              </a:rPr>
              <a:t>Generate report</a:t>
            </a:r>
          </a:p>
          <a:p>
            <a:endParaRPr lang="en-US">
              <a:cs typeface="Calibri"/>
            </a:endParaRPr>
          </a:p>
        </p:txBody>
      </p:sp>
      <p:pic>
        <p:nvPicPr>
          <p:cNvPr id="4" name="Picture 4" descr="decorative image">
            <a:extLst>
              <a:ext uri="{FF2B5EF4-FFF2-40B4-BE49-F238E27FC236}">
                <a16:creationId xmlns:a16="http://schemas.microsoft.com/office/drawing/2014/main" id="{0DC93814-C762-4C39-9427-87EAC7DC5B60}"/>
              </a:ext>
            </a:extLst>
          </p:cNvPr>
          <p:cNvPicPr>
            <a:picLocks noChangeAspect="1"/>
          </p:cNvPicPr>
          <p:nvPr/>
        </p:nvPicPr>
        <p:blipFill>
          <a:blip r:embed="rId2"/>
          <a:stretch>
            <a:fillRect/>
          </a:stretch>
        </p:blipFill>
        <p:spPr>
          <a:xfrm>
            <a:off x="7005777" y="2859959"/>
            <a:ext cx="5009228" cy="3362632"/>
          </a:xfrm>
          <a:prstGeom prst="rect">
            <a:avLst/>
          </a:prstGeom>
        </p:spPr>
      </p:pic>
    </p:spTree>
    <p:extLst>
      <p:ext uri="{BB962C8B-B14F-4D97-AF65-F5344CB8AC3E}">
        <p14:creationId xmlns:p14="http://schemas.microsoft.com/office/powerpoint/2010/main" val="1302839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4DFB-3D52-4034-B083-39B732D0FCFA}"/>
              </a:ext>
            </a:extLst>
          </p:cNvPr>
          <p:cNvSpPr>
            <a:spLocks noGrp="1"/>
          </p:cNvSpPr>
          <p:nvPr>
            <p:ph type="title"/>
          </p:nvPr>
        </p:nvSpPr>
        <p:spPr/>
        <p:txBody>
          <a:bodyPr/>
          <a:lstStyle/>
          <a:p>
            <a:r>
              <a:rPr lang="en-US" i="1">
                <a:cs typeface="Calibri Light"/>
              </a:rPr>
              <a:t>Best practices</a:t>
            </a:r>
            <a:r>
              <a:rPr lang="en-US">
                <a:cs typeface="Calibri Light"/>
              </a:rPr>
              <a:t>: Version control</a:t>
            </a:r>
            <a:endParaRPr lang="en-US"/>
          </a:p>
        </p:txBody>
      </p:sp>
      <p:sp>
        <p:nvSpPr>
          <p:cNvPr id="3" name="Content Placeholder 2">
            <a:extLst>
              <a:ext uri="{FF2B5EF4-FFF2-40B4-BE49-F238E27FC236}">
                <a16:creationId xmlns:a16="http://schemas.microsoft.com/office/drawing/2014/main" id="{BFBA8429-B089-4264-A062-0E8D525F86E3}"/>
              </a:ext>
            </a:extLst>
          </p:cNvPr>
          <p:cNvSpPr>
            <a:spLocks noGrp="1"/>
          </p:cNvSpPr>
          <p:nvPr>
            <p:ph idx="1"/>
          </p:nvPr>
        </p:nvSpPr>
        <p:spPr/>
        <p:txBody>
          <a:bodyPr vert="horz" lIns="91440" tIns="45720" rIns="91440" bIns="45720" rtlCol="0" anchor="t">
            <a:normAutofit/>
          </a:bodyPr>
          <a:lstStyle/>
          <a:p>
            <a:r>
              <a:rPr lang="en-US">
                <a:cs typeface="Calibri"/>
              </a:rPr>
              <a:t>Reproducibility applies to your own attempts (not just other people)</a:t>
            </a:r>
          </a:p>
          <a:p>
            <a:endParaRPr lang="en-US">
              <a:cs typeface="Calibri"/>
            </a:endParaRPr>
          </a:p>
          <a:p>
            <a:r>
              <a:rPr lang="en-US">
                <a:cs typeface="Calibri"/>
              </a:rPr>
              <a:t>Regardless of how you develop analytics, you'll be creating or editing software and documents.</a:t>
            </a:r>
            <a:endParaRPr lang="en-US"/>
          </a:p>
          <a:p>
            <a:endParaRPr lang="en-US">
              <a:cs typeface="Calibri"/>
            </a:endParaRPr>
          </a:p>
          <a:p>
            <a:r>
              <a:rPr lang="en-US">
                <a:cs typeface="Calibri"/>
              </a:rPr>
              <a:t>[</a:t>
            </a:r>
            <a:r>
              <a:rPr lang="en-US" i="1">
                <a:cs typeface="Calibri"/>
              </a:rPr>
              <a:t>lesson</a:t>
            </a:r>
            <a:r>
              <a:rPr lang="en-US">
                <a:cs typeface="Calibri"/>
              </a:rPr>
              <a:t>] Regardless of how you implement best practices, avoid inventing solutions for which someone else already provided a path.</a:t>
            </a:r>
          </a:p>
        </p:txBody>
      </p:sp>
      <p:sp>
        <p:nvSpPr>
          <p:cNvPr id="4" name="TextBox 3">
            <a:extLst>
              <a:ext uri="{FF2B5EF4-FFF2-40B4-BE49-F238E27FC236}">
                <a16:creationId xmlns:a16="http://schemas.microsoft.com/office/drawing/2014/main" id="{4524B6D4-0E9B-4B3B-B2AE-D882ED5055AB}"/>
              </a:ext>
            </a:extLst>
          </p:cNvPr>
          <p:cNvSpPr txBox="1"/>
          <p:nvPr/>
        </p:nvSpPr>
        <p:spPr>
          <a:xfrm>
            <a:off x="3602966" y="5608607"/>
            <a:ext cx="671135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Suggested resource:    </a:t>
            </a:r>
            <a:r>
              <a:rPr lang="en-US" sz="2400">
                <a:hlinkClick r:id="rId2"/>
              </a:rPr>
              <a:t>https://try.github.io/</a:t>
            </a:r>
            <a:endParaRPr lang="en-US" sz="2400">
              <a:cs typeface="Calibri"/>
              <a:hlinkClick r:id="rId2"/>
            </a:endParaRPr>
          </a:p>
        </p:txBody>
      </p:sp>
    </p:spTree>
    <p:extLst>
      <p:ext uri="{BB962C8B-B14F-4D97-AF65-F5344CB8AC3E}">
        <p14:creationId xmlns:p14="http://schemas.microsoft.com/office/powerpoint/2010/main" val="4278842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1628-37D7-44B8-9BF7-B5DD391466B1}"/>
              </a:ext>
            </a:extLst>
          </p:cNvPr>
          <p:cNvSpPr>
            <a:spLocks noGrp="1"/>
          </p:cNvSpPr>
          <p:nvPr>
            <p:ph type="title"/>
          </p:nvPr>
        </p:nvSpPr>
        <p:spPr>
          <a:xfrm>
            <a:off x="507521" y="4879615"/>
            <a:ext cx="11464505" cy="1325563"/>
          </a:xfrm>
        </p:spPr>
        <p:txBody>
          <a:bodyPr>
            <a:normAutofit/>
          </a:bodyPr>
          <a:lstStyle/>
          <a:p>
            <a:r>
              <a:rPr lang="en-US" sz="4800" dirty="0">
                <a:cs typeface="Calibri Light"/>
              </a:rPr>
              <a:t>Have you used software for version control?</a:t>
            </a:r>
          </a:p>
        </p:txBody>
      </p:sp>
      <p:pic>
        <p:nvPicPr>
          <p:cNvPr id="4" name="Picture 4" descr="A close up of a keyboard&#10;">
            <a:extLst>
              <a:ext uri="{FF2B5EF4-FFF2-40B4-BE49-F238E27FC236}">
                <a16:creationId xmlns:a16="http://schemas.microsoft.com/office/drawing/2014/main" id="{F898879F-4E32-4E78-ADE2-EB0117A35D52}"/>
              </a:ext>
            </a:extLst>
          </p:cNvPr>
          <p:cNvPicPr>
            <a:picLocks noGrp="1" noChangeAspect="1"/>
          </p:cNvPicPr>
          <p:nvPr>
            <p:ph idx="1"/>
          </p:nvPr>
        </p:nvPicPr>
        <p:blipFill>
          <a:blip r:embed="rId3"/>
          <a:stretch>
            <a:fillRect/>
          </a:stretch>
        </p:blipFill>
        <p:spPr>
          <a:xfrm>
            <a:off x="310551" y="161822"/>
            <a:ext cx="11657162" cy="4501550"/>
          </a:xfrm>
          <a:prstGeom prst="rect">
            <a:avLst/>
          </a:prstGeom>
        </p:spPr>
      </p:pic>
      <p:sp>
        <p:nvSpPr>
          <p:cNvPr id="6" name="TextBox 5">
            <a:extLst>
              <a:ext uri="{FF2B5EF4-FFF2-40B4-BE49-F238E27FC236}">
                <a16:creationId xmlns:a16="http://schemas.microsoft.com/office/drawing/2014/main" id="{E41DD94E-B323-47E3-91D1-774620F52BF2}"/>
              </a:ext>
            </a:extLst>
          </p:cNvPr>
          <p:cNvSpPr txBox="1"/>
          <p:nvPr/>
        </p:nvSpPr>
        <p:spPr>
          <a:xfrm>
            <a:off x="2625306" y="6212457"/>
            <a:ext cx="4267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i="1"/>
              <a:t>Examples</a:t>
            </a:r>
            <a:r>
              <a:rPr lang="en-US" sz="3200"/>
              <a:t>:</a:t>
            </a:r>
            <a:r>
              <a:rPr lang="en-US" sz="3200">
                <a:cs typeface="Calibri"/>
              </a:rPr>
              <a:t> git, </a:t>
            </a:r>
            <a:r>
              <a:rPr lang="en-US" sz="3200" err="1">
                <a:cs typeface="Calibri"/>
              </a:rPr>
              <a:t>svn</a:t>
            </a:r>
            <a:r>
              <a:rPr lang="en-US" sz="3200">
                <a:cs typeface="Calibri"/>
              </a:rPr>
              <a:t>, hg</a:t>
            </a:r>
          </a:p>
        </p:txBody>
      </p:sp>
      <p:sp>
        <p:nvSpPr>
          <p:cNvPr id="3" name="TextBox 2">
            <a:extLst>
              <a:ext uri="{FF2B5EF4-FFF2-40B4-BE49-F238E27FC236}">
                <a16:creationId xmlns:a16="http://schemas.microsoft.com/office/drawing/2014/main" id="{6E43066E-04A9-4F34-8B7A-02E8AFC77182}"/>
              </a:ext>
            </a:extLst>
          </p:cNvPr>
          <p:cNvSpPr txBox="1"/>
          <p:nvPr/>
        </p:nvSpPr>
        <p:spPr>
          <a:xfrm>
            <a:off x="8548777" y="6327475"/>
            <a:ext cx="331829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ighlight>
                  <a:srgbClr val="FFFF00"/>
                </a:highlight>
              </a:rPr>
              <a:t>Activity</a:t>
            </a:r>
            <a:r>
              <a:rPr lang="en-US" dirty="0"/>
              <a:t>: Respond on </a:t>
            </a:r>
            <a:r>
              <a:rPr lang="en-US" dirty="0" err="1"/>
              <a:t>Blackboad</a:t>
            </a:r>
            <a:endParaRPr lang="en-US" dirty="0"/>
          </a:p>
        </p:txBody>
      </p:sp>
    </p:spTree>
    <p:extLst>
      <p:ext uri="{BB962C8B-B14F-4D97-AF65-F5344CB8AC3E}">
        <p14:creationId xmlns:p14="http://schemas.microsoft.com/office/powerpoint/2010/main" val="2870482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29E17-D9D6-4EE8-B2E3-4FA1D0226965}"/>
              </a:ext>
            </a:extLst>
          </p:cNvPr>
          <p:cNvSpPr>
            <a:spLocks noGrp="1"/>
          </p:cNvSpPr>
          <p:nvPr>
            <p:ph type="title"/>
          </p:nvPr>
        </p:nvSpPr>
        <p:spPr>
          <a:xfrm>
            <a:off x="808638" y="386930"/>
            <a:ext cx="9236700" cy="1188950"/>
          </a:xfrm>
        </p:spPr>
        <p:txBody>
          <a:bodyPr anchor="b">
            <a:normAutofit/>
          </a:bodyPr>
          <a:lstStyle/>
          <a:p>
            <a:r>
              <a:rPr lang="en-US" sz="5400">
                <a:cs typeface="Calibri Light"/>
              </a:rPr>
              <a:t>What are we not covering?</a:t>
            </a:r>
            <a:endParaRPr lang="en-US" sz="54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2DD1B0-F4B2-4090-8CBA-AF56454CF544}"/>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strike="sngStrike">
                <a:cs typeface="Calibri"/>
              </a:rPr>
              <a:t>What is Data Science?</a:t>
            </a:r>
          </a:p>
          <a:p>
            <a:r>
              <a:rPr lang="en-US" sz="2400" strike="sngStrike">
                <a:cs typeface="Calibri"/>
              </a:rPr>
              <a:t>Software tools</a:t>
            </a:r>
          </a:p>
          <a:p>
            <a:r>
              <a:rPr lang="en-US" sz="2400">
                <a:highlight>
                  <a:srgbClr val="FFFF00"/>
                </a:highlight>
                <a:cs typeface="Calibri"/>
              </a:rPr>
              <a:t>What are we not covering?</a:t>
            </a:r>
          </a:p>
          <a:p>
            <a:r>
              <a:rPr lang="en-US" sz="2400">
                <a:cs typeface="Calibri"/>
              </a:rPr>
              <a:t>Data Formats</a:t>
            </a:r>
          </a:p>
          <a:p>
            <a:r>
              <a:rPr lang="en-US" sz="2400">
                <a:cs typeface="Calibri"/>
              </a:rPr>
              <a:t>Soft skills</a:t>
            </a:r>
          </a:p>
          <a:p>
            <a:r>
              <a:rPr lang="en-US" sz="2400">
                <a:cs typeface="Calibri"/>
              </a:rPr>
              <a:t>Homework</a:t>
            </a:r>
          </a:p>
        </p:txBody>
      </p:sp>
    </p:spTree>
    <p:extLst>
      <p:ext uri="{BB962C8B-B14F-4D97-AF65-F5344CB8AC3E}">
        <p14:creationId xmlns:p14="http://schemas.microsoft.com/office/powerpoint/2010/main" val="1149462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937AF-F39E-4FF5-BB7D-635CD5CED93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Processes external to data science</a:t>
            </a:r>
          </a:p>
        </p:txBody>
      </p:sp>
      <p:sp>
        <p:nvSpPr>
          <p:cNvPr id="6" name="TextBox 5">
            <a:extLst>
              <a:ext uri="{FF2B5EF4-FFF2-40B4-BE49-F238E27FC236}">
                <a16:creationId xmlns:a16="http://schemas.microsoft.com/office/drawing/2014/main" id="{3D474C7D-15CD-4544-866A-4E4EA119601A}"/>
              </a:ext>
            </a:extLst>
          </p:cNvPr>
          <p:cNvSpPr txBox="1"/>
          <p:nvPr/>
        </p:nvSpPr>
        <p:spPr>
          <a:xfrm>
            <a:off x="9267908" y="5086350"/>
            <a:ext cx="2446465" cy="117829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1600" kern="1200">
                <a:solidFill>
                  <a:schemeClr val="tx1"/>
                </a:solidFill>
                <a:latin typeface="+mn-lt"/>
                <a:ea typeface="+mn-ea"/>
                <a:cs typeface="+mn-cs"/>
              </a:rPr>
              <a:t>Exploration may be enough and the effort terminates</a:t>
            </a:r>
          </a:p>
          <a:p>
            <a:pPr>
              <a:lnSpc>
                <a:spcPct val="90000"/>
              </a:lnSpc>
              <a:spcBef>
                <a:spcPts val="1000"/>
              </a:spcBef>
            </a:pPr>
            <a:endParaRPr lang="en-US" sz="160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ecorative image">
            <a:extLst>
              <a:ext uri="{FF2B5EF4-FFF2-40B4-BE49-F238E27FC236}">
                <a16:creationId xmlns:a16="http://schemas.microsoft.com/office/drawing/2014/main" id="{220374E5-3C4A-4DD5-9E83-E549B30B04FF}"/>
              </a:ext>
            </a:extLst>
          </p:cNvPr>
          <p:cNvPicPr>
            <a:picLocks noChangeAspect="1"/>
          </p:cNvPicPr>
          <p:nvPr/>
        </p:nvPicPr>
        <p:blipFill>
          <a:blip r:embed="rId3"/>
          <a:stretch>
            <a:fillRect/>
          </a:stretch>
        </p:blipFill>
        <p:spPr>
          <a:xfrm>
            <a:off x="874786" y="858525"/>
            <a:ext cx="6949208" cy="5211906"/>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464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37AF-F39E-4FF5-BB7D-635CD5CED932}"/>
              </a:ext>
            </a:extLst>
          </p:cNvPr>
          <p:cNvSpPr>
            <a:spLocks noGrp="1"/>
          </p:cNvSpPr>
          <p:nvPr>
            <p:ph type="title"/>
          </p:nvPr>
        </p:nvSpPr>
        <p:spPr/>
        <p:txBody>
          <a:bodyPr/>
          <a:lstStyle/>
          <a:p>
            <a:r>
              <a:rPr lang="en-US">
                <a:cs typeface="Calibri Light"/>
              </a:rPr>
              <a:t>Processes external to data science</a:t>
            </a:r>
            <a:endParaRPr lang="en-US"/>
          </a:p>
        </p:txBody>
      </p:sp>
      <p:sp>
        <p:nvSpPr>
          <p:cNvPr id="3" name="Content Placeholder 2">
            <a:extLst>
              <a:ext uri="{FF2B5EF4-FFF2-40B4-BE49-F238E27FC236}">
                <a16:creationId xmlns:a16="http://schemas.microsoft.com/office/drawing/2014/main" id="{C6C287D6-B788-4E1B-899D-03C7F11FFA83}"/>
              </a:ext>
            </a:extLst>
          </p:cNvPr>
          <p:cNvSpPr>
            <a:spLocks noGrp="1"/>
          </p:cNvSpPr>
          <p:nvPr>
            <p:ph idx="1"/>
          </p:nvPr>
        </p:nvSpPr>
        <p:spPr>
          <a:xfrm>
            <a:off x="5726502" y="3680304"/>
            <a:ext cx="5943602" cy="2410395"/>
          </a:xfrm>
        </p:spPr>
        <p:txBody>
          <a:bodyPr vert="horz" lIns="91440" tIns="45720" rIns="91440" bIns="45720" rtlCol="0" anchor="t">
            <a:normAutofit/>
          </a:bodyPr>
          <a:lstStyle/>
          <a:p>
            <a:pPr marL="0" indent="0">
              <a:buNone/>
            </a:pPr>
            <a:r>
              <a:rPr lang="en-US">
                <a:cs typeface="Calibri"/>
              </a:rPr>
              <a:t>Additional refinement is often needed; data science is often merely the start of an investment</a:t>
            </a:r>
          </a:p>
        </p:txBody>
      </p:sp>
      <p:pic>
        <p:nvPicPr>
          <p:cNvPr id="4" name="Picture 4" descr="but wait, there&amp;#39;s more">
            <a:extLst>
              <a:ext uri="{FF2B5EF4-FFF2-40B4-BE49-F238E27FC236}">
                <a16:creationId xmlns:a16="http://schemas.microsoft.com/office/drawing/2014/main" id="{48EC86AE-B716-4C6C-BBFD-F45AE1FD8C30}"/>
              </a:ext>
            </a:extLst>
          </p:cNvPr>
          <p:cNvPicPr>
            <a:picLocks noChangeAspect="1"/>
          </p:cNvPicPr>
          <p:nvPr/>
        </p:nvPicPr>
        <p:blipFill>
          <a:blip r:embed="rId3"/>
          <a:stretch>
            <a:fillRect/>
          </a:stretch>
        </p:blipFill>
        <p:spPr>
          <a:xfrm>
            <a:off x="152399" y="2599306"/>
            <a:ext cx="4885425" cy="4146670"/>
          </a:xfrm>
          <a:prstGeom prst="rect">
            <a:avLst/>
          </a:prstGeom>
        </p:spPr>
      </p:pic>
      <p:sp>
        <p:nvSpPr>
          <p:cNvPr id="6" name="TextBox 5">
            <a:extLst>
              <a:ext uri="{FF2B5EF4-FFF2-40B4-BE49-F238E27FC236}">
                <a16:creationId xmlns:a16="http://schemas.microsoft.com/office/drawing/2014/main" id="{3D474C7D-15CD-4544-866A-4E4EA119601A}"/>
              </a:ext>
            </a:extLst>
          </p:cNvPr>
          <p:cNvSpPr txBox="1"/>
          <p:nvPr/>
        </p:nvSpPr>
        <p:spPr>
          <a:xfrm>
            <a:off x="439946" y="1697966"/>
            <a:ext cx="9802484"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strike="sngStrike"/>
              <a:t>Exploration may be enough and the effort terminates</a:t>
            </a:r>
            <a:endParaRPr lang="en-US" sz="2800" strike="sngStrike">
              <a:cs typeface="Calibri"/>
            </a:endParaRPr>
          </a:p>
          <a:p>
            <a:pPr algn="ctr"/>
            <a:endParaRPr lang="en-US" sz="2800">
              <a:cs typeface="Calibri"/>
            </a:endParaRPr>
          </a:p>
        </p:txBody>
      </p:sp>
    </p:spTree>
    <p:extLst>
      <p:ext uri="{BB962C8B-B14F-4D97-AF65-F5344CB8AC3E}">
        <p14:creationId xmlns:p14="http://schemas.microsoft.com/office/powerpoint/2010/main" val="1204432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00FC06-4CEE-4EB1-A488-D2B49256DF24}"/>
              </a:ext>
            </a:extLst>
          </p:cNvPr>
          <p:cNvSpPr>
            <a:spLocks noGrp="1"/>
          </p:cNvSpPr>
          <p:nvPr>
            <p:ph type="title"/>
          </p:nvPr>
        </p:nvSpPr>
        <p:spPr>
          <a:xfrm>
            <a:off x="589560" y="856180"/>
            <a:ext cx="4560584" cy="1128068"/>
          </a:xfrm>
        </p:spPr>
        <p:txBody>
          <a:bodyPr anchor="ctr">
            <a:normAutofit/>
          </a:bodyPr>
          <a:lstStyle/>
          <a:p>
            <a:r>
              <a:rPr lang="en-US" sz="3700" i="1">
                <a:cs typeface="Calibri Light"/>
              </a:rPr>
              <a:t>Not covered</a:t>
            </a:r>
            <a:r>
              <a:rPr lang="en-US" sz="3700">
                <a:cs typeface="Calibri Light"/>
              </a:rPr>
              <a:t>: product integration</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5B042E-5F09-4099-A737-D53A1BD32AA0}"/>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cs typeface="Calibri"/>
              </a:rPr>
              <a:t>There's a complex network of dependencies (i.e. software engineers, managers) of which data science is one component.</a:t>
            </a:r>
            <a:endParaRPr lang="en-US" sz="2000"/>
          </a:p>
          <a:p>
            <a:endParaRPr lang="en-US" sz="2000">
              <a:cs typeface="Calibri"/>
            </a:endParaRPr>
          </a:p>
          <a:p>
            <a:r>
              <a:rPr lang="en-US" sz="2000">
                <a:cs typeface="Calibri"/>
              </a:rPr>
              <a:t>Downstream consumers of your output are likely to be software developers who use containers and support users.</a:t>
            </a:r>
          </a:p>
          <a:p>
            <a:endParaRPr lang="en-US" sz="2000">
              <a:cs typeface="Calibri"/>
            </a:endParaRPr>
          </a:p>
          <a:p>
            <a:r>
              <a:rPr lang="en-US" sz="2000">
                <a:cs typeface="Calibri"/>
              </a:rPr>
              <a:t>This class is focused on the data science; not with integration.</a:t>
            </a:r>
          </a:p>
          <a:p>
            <a:endParaRPr lang="en-US" sz="2000">
              <a:cs typeface="Calibri"/>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hrow present over brick wall">
            <a:extLst>
              <a:ext uri="{FF2B5EF4-FFF2-40B4-BE49-F238E27FC236}">
                <a16:creationId xmlns:a16="http://schemas.microsoft.com/office/drawing/2014/main" id="{A2CF9816-FB2F-47BE-82F3-A8AEDCEE3197}"/>
              </a:ext>
            </a:extLst>
          </p:cNvPr>
          <p:cNvPicPr>
            <a:picLocks noChangeAspect="1"/>
          </p:cNvPicPr>
          <p:nvPr/>
        </p:nvPicPr>
        <p:blipFill rotWithShape="1">
          <a:blip r:embed="rId2"/>
          <a:srcRect r="4480" b="-3"/>
          <a:stretch/>
        </p:blipFill>
        <p:spPr>
          <a:xfrm>
            <a:off x="5977788" y="799352"/>
            <a:ext cx="5425410" cy="5259296"/>
          </a:xfrm>
          <a:prstGeom prst="rect">
            <a:avLst/>
          </a:prstGeom>
        </p:spPr>
      </p:pic>
      <p:sp>
        <p:nvSpPr>
          <p:cNvPr id="4" name="TextBox 3">
            <a:extLst>
              <a:ext uri="{FF2B5EF4-FFF2-40B4-BE49-F238E27FC236}">
                <a16:creationId xmlns:a16="http://schemas.microsoft.com/office/drawing/2014/main" id="{730636C5-48D1-485B-B1CF-29931597BEC3}"/>
              </a:ext>
            </a:extLst>
          </p:cNvPr>
          <p:cNvSpPr txBox="1"/>
          <p:nvPr/>
        </p:nvSpPr>
        <p:spPr>
          <a:xfrm>
            <a:off x="5069457" y="6011173"/>
            <a:ext cx="692701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400"/>
              <a:t>See </a:t>
            </a:r>
            <a:r>
              <a:rPr lang="en-US" sz="2400">
                <a:hlinkClick r:id="rId3"/>
              </a:rPr>
              <a:t>http://dev2ops.org/2010/02/what-is-devops/</a:t>
            </a:r>
            <a:endParaRPr lang="en-US" sz="2400">
              <a:cs typeface="Calibri"/>
              <a:hlinkClick r:id="rId3"/>
            </a:endParaRPr>
          </a:p>
        </p:txBody>
      </p:sp>
    </p:spTree>
    <p:extLst>
      <p:ext uri="{BB962C8B-B14F-4D97-AF65-F5344CB8AC3E}">
        <p14:creationId xmlns:p14="http://schemas.microsoft.com/office/powerpoint/2010/main" val="187676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5BE99CE-BDB3-4796-AFF7-E45FFF3AF747}"/>
              </a:ext>
            </a:extLst>
          </p:cNvPr>
          <p:cNvSpPr>
            <a:spLocks noGrp="1"/>
          </p:cNvSpPr>
          <p:nvPr>
            <p:ph type="title"/>
          </p:nvPr>
        </p:nvSpPr>
        <p:spPr>
          <a:xfrm>
            <a:off x="535020" y="685800"/>
            <a:ext cx="2780271" cy="5105400"/>
          </a:xfrm>
        </p:spPr>
        <p:txBody>
          <a:bodyPr>
            <a:normAutofit/>
          </a:bodyPr>
          <a:lstStyle/>
          <a:p>
            <a:r>
              <a:rPr lang="en-US" sz="4000">
                <a:solidFill>
                  <a:srgbClr val="FFFFFF"/>
                </a:solidFill>
                <a:cs typeface="Calibri Light"/>
              </a:rPr>
              <a:t>Course Logistics</a:t>
            </a:r>
            <a:endParaRPr lang="en-US" sz="4000">
              <a:solidFill>
                <a:srgbClr val="FFFFFF"/>
              </a:solidFill>
            </a:endParaRPr>
          </a:p>
        </p:txBody>
      </p:sp>
      <p:graphicFrame>
        <p:nvGraphicFramePr>
          <p:cNvPr id="14" name="Content Placeholder 2">
            <a:extLst>
              <a:ext uri="{FF2B5EF4-FFF2-40B4-BE49-F238E27FC236}">
                <a16:creationId xmlns:a16="http://schemas.microsoft.com/office/drawing/2014/main" id="{8938651A-21A3-409E-B971-05753D8153BA}"/>
              </a:ext>
            </a:extLst>
          </p:cNvPr>
          <p:cNvGraphicFramePr>
            <a:graphicFrameLocks noGrp="1"/>
          </p:cNvGraphicFramePr>
          <p:nvPr>
            <p:ph idx="1"/>
            <p:extLst>
              <p:ext uri="{D42A27DB-BD31-4B8C-83A1-F6EECF244321}">
                <p14:modId xmlns:p14="http://schemas.microsoft.com/office/powerpoint/2010/main" val="281125486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706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DBC81-1FCD-4434-9FC0-F9202DFFB6FF}"/>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i="1"/>
              <a:t>Not covered</a:t>
            </a:r>
            <a:r>
              <a:rPr lang="en-US" sz="5400"/>
              <a:t>: security</a:t>
            </a:r>
          </a:p>
        </p:txBody>
      </p:sp>
      <p:sp>
        <p:nvSpPr>
          <p:cNvPr id="3" name="Content Placeholder 2">
            <a:extLst>
              <a:ext uri="{FF2B5EF4-FFF2-40B4-BE49-F238E27FC236}">
                <a16:creationId xmlns:a16="http://schemas.microsoft.com/office/drawing/2014/main" id="{23D9258A-BFF9-4A25-8A73-302420109E2D}"/>
              </a:ext>
            </a:extLst>
          </p:cNvPr>
          <p:cNvSpPr>
            <a:spLocks noGrp="1"/>
          </p:cNvSpPr>
          <p:nvPr>
            <p:ph idx="1"/>
          </p:nvPr>
        </p:nvSpPr>
        <p:spPr>
          <a:xfrm>
            <a:off x="7041858" y="1122362"/>
            <a:ext cx="4036333" cy="1709849"/>
          </a:xfrm>
        </p:spPr>
        <p:txBody>
          <a:bodyPr vert="horz" lIns="91440" tIns="45720" rIns="91440" bIns="45720" rtlCol="0" anchor="b">
            <a:normAutofit/>
          </a:bodyPr>
          <a:lstStyle/>
          <a:p>
            <a:pPr marL="0" indent="0">
              <a:buNone/>
            </a:pPr>
            <a:r>
              <a:rPr lang="en-US" sz="2000"/>
              <a:t>We focus on data science techniques; these do not emphasize secure design of software.</a:t>
            </a: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cks with a red lock unlocked">
            <a:extLst>
              <a:ext uri="{FF2B5EF4-FFF2-40B4-BE49-F238E27FC236}">
                <a16:creationId xmlns:a16="http://schemas.microsoft.com/office/drawing/2014/main" id="{93D8745E-FD13-4250-8D07-490355416C35}"/>
              </a:ext>
            </a:extLst>
          </p:cNvPr>
          <p:cNvPicPr>
            <a:picLocks noChangeAspect="1"/>
          </p:cNvPicPr>
          <p:nvPr/>
        </p:nvPicPr>
        <p:blipFill rotWithShape="1">
          <a:blip r:embed="rId3"/>
          <a:srcRect l="6170" r="12804" b="2"/>
          <a:stretch/>
        </p:blipFill>
        <p:spPr>
          <a:xfrm>
            <a:off x="733507" y="666728"/>
            <a:ext cx="5536001" cy="5465791"/>
          </a:xfrm>
          <a:prstGeom prst="rect">
            <a:avLst/>
          </a:prstGeom>
        </p:spPr>
      </p:pic>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4606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D71ED-44B1-4CDB-827F-BF4399D33524}"/>
              </a:ext>
            </a:extLst>
          </p:cNvPr>
          <p:cNvSpPr>
            <a:spLocks noGrp="1"/>
          </p:cNvSpPr>
          <p:nvPr>
            <p:ph type="title"/>
          </p:nvPr>
        </p:nvSpPr>
        <p:spPr>
          <a:xfrm>
            <a:off x="808638" y="386930"/>
            <a:ext cx="9236700" cy="1188950"/>
          </a:xfrm>
        </p:spPr>
        <p:txBody>
          <a:bodyPr anchor="b">
            <a:normAutofit/>
          </a:bodyPr>
          <a:lstStyle/>
          <a:p>
            <a:r>
              <a:rPr lang="en-US" sz="5400">
                <a:cs typeface="Calibri Light"/>
              </a:rPr>
              <a:t>Data Formats</a:t>
            </a:r>
            <a:endParaRPr lang="en-US" sz="54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780D22-D84D-49C5-8B9A-46C69B3CBD29}"/>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strike="sngStrike">
                <a:cs typeface="Calibri"/>
              </a:rPr>
              <a:t>What is Data Science?</a:t>
            </a:r>
          </a:p>
          <a:p>
            <a:r>
              <a:rPr lang="en-US" sz="2400" strike="sngStrike">
                <a:cs typeface="Calibri"/>
              </a:rPr>
              <a:t>Software tools</a:t>
            </a:r>
          </a:p>
          <a:p>
            <a:r>
              <a:rPr lang="en-US" sz="2400" strike="sngStrike">
                <a:cs typeface="Calibri"/>
              </a:rPr>
              <a:t>What are we not covering?</a:t>
            </a:r>
          </a:p>
          <a:p>
            <a:r>
              <a:rPr lang="en-US" sz="2400">
                <a:highlight>
                  <a:srgbClr val="FFFF00"/>
                </a:highlight>
                <a:cs typeface="Calibri"/>
              </a:rPr>
              <a:t>Data Formats</a:t>
            </a:r>
          </a:p>
          <a:p>
            <a:r>
              <a:rPr lang="en-US" sz="2400">
                <a:cs typeface="Calibri"/>
              </a:rPr>
              <a:t>Soft skills</a:t>
            </a:r>
          </a:p>
          <a:p>
            <a:r>
              <a:rPr lang="en-US" sz="2400">
                <a:cs typeface="Calibri"/>
              </a:rPr>
              <a:t>Homework</a:t>
            </a:r>
          </a:p>
        </p:txBody>
      </p:sp>
    </p:spTree>
    <p:extLst>
      <p:ext uri="{BB962C8B-B14F-4D97-AF65-F5344CB8AC3E}">
        <p14:creationId xmlns:p14="http://schemas.microsoft.com/office/powerpoint/2010/main" val="2033957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0837-2912-4BCE-B8C3-1E3F485FD446}"/>
              </a:ext>
            </a:extLst>
          </p:cNvPr>
          <p:cNvSpPr>
            <a:spLocks noGrp="1"/>
          </p:cNvSpPr>
          <p:nvPr>
            <p:ph type="title"/>
          </p:nvPr>
        </p:nvSpPr>
        <p:spPr/>
        <p:txBody>
          <a:bodyPr/>
          <a:lstStyle/>
          <a:p>
            <a:r>
              <a:rPr lang="en-US" dirty="0">
                <a:cs typeface="Calibri Light"/>
              </a:rPr>
              <a:t>We will discuss: data formats</a:t>
            </a:r>
            <a:endParaRPr lang="en-US" dirty="0"/>
          </a:p>
        </p:txBody>
      </p:sp>
      <p:sp>
        <p:nvSpPr>
          <p:cNvPr id="3" name="Content Placeholder 2">
            <a:extLst>
              <a:ext uri="{FF2B5EF4-FFF2-40B4-BE49-F238E27FC236}">
                <a16:creationId xmlns:a16="http://schemas.microsoft.com/office/drawing/2014/main" id="{00BE4C77-0A73-49B2-81D1-823AF169CCC4}"/>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a:cs typeface="Calibri"/>
              </a:rPr>
              <a:t>Examples of data formats</a:t>
            </a:r>
          </a:p>
          <a:p>
            <a:endParaRPr lang="en-US">
              <a:cs typeface="Calibri"/>
            </a:endParaRPr>
          </a:p>
          <a:p>
            <a:r>
              <a:rPr lang="en-US">
                <a:cs typeface="Calibri"/>
              </a:rPr>
              <a:t>CSV</a:t>
            </a:r>
            <a:endParaRPr lang="en-US"/>
          </a:p>
          <a:p>
            <a:pPr lvl="1"/>
            <a:r>
              <a:rPr lang="en-US">
                <a:cs typeface="Calibri"/>
              </a:rPr>
              <a:t>Excel</a:t>
            </a:r>
          </a:p>
          <a:p>
            <a:r>
              <a:rPr lang="en-US">
                <a:cs typeface="Calibri"/>
              </a:rPr>
              <a:t>JSON</a:t>
            </a:r>
          </a:p>
          <a:p>
            <a:r>
              <a:rPr lang="en-US">
                <a:cs typeface="Calibri"/>
              </a:rPr>
              <a:t>XML</a:t>
            </a:r>
          </a:p>
          <a:p>
            <a:r>
              <a:rPr lang="en-US">
                <a:cs typeface="Calibri"/>
              </a:rPr>
              <a:t>Unstructured text (i.e. txt)</a:t>
            </a:r>
          </a:p>
          <a:p>
            <a:r>
              <a:rPr lang="en-US">
                <a:cs typeface="Calibri"/>
              </a:rPr>
              <a:t>Images (i.e. </a:t>
            </a:r>
            <a:r>
              <a:rPr lang="en-US" err="1">
                <a:cs typeface="Calibri"/>
              </a:rPr>
              <a:t>png</a:t>
            </a:r>
            <a:r>
              <a:rPr lang="en-US">
                <a:cs typeface="Calibri"/>
              </a:rPr>
              <a:t>, jpg, bmp, </a:t>
            </a:r>
            <a:r>
              <a:rPr lang="en-US" err="1">
                <a:cs typeface="Calibri"/>
              </a:rPr>
              <a:t>svg</a:t>
            </a:r>
            <a:r>
              <a:rPr lang="en-US">
                <a:cs typeface="Calibri"/>
              </a:rPr>
              <a:t>)</a:t>
            </a:r>
          </a:p>
          <a:p>
            <a:r>
              <a:rPr lang="en-US">
                <a:cs typeface="Calibri"/>
              </a:rPr>
              <a:t>Sound (i.e. mp3, wav)</a:t>
            </a:r>
          </a:p>
          <a:p>
            <a:r>
              <a:rPr lang="en-US">
                <a:cs typeface="Calibri"/>
              </a:rPr>
              <a:t>Images + sound: video</a:t>
            </a:r>
          </a:p>
        </p:txBody>
      </p:sp>
      <p:sp>
        <p:nvSpPr>
          <p:cNvPr id="5" name="Right Brace 4">
            <a:extLst>
              <a:ext uri="{FF2B5EF4-FFF2-40B4-BE49-F238E27FC236}">
                <a16:creationId xmlns:a16="http://schemas.microsoft.com/office/drawing/2014/main" id="{730BB0B3-3D84-4A2A-81D1-58F447139E85}"/>
              </a:ext>
            </a:extLst>
          </p:cNvPr>
          <p:cNvSpPr/>
          <p:nvPr/>
        </p:nvSpPr>
        <p:spPr>
          <a:xfrm>
            <a:off x="4781824" y="2605178"/>
            <a:ext cx="457372" cy="210772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EDFD273-63E1-4A34-B3D1-E0B236FDC808}"/>
              </a:ext>
            </a:extLst>
          </p:cNvPr>
          <p:cNvSpPr txBox="1"/>
          <p:nvPr/>
        </p:nvSpPr>
        <p:spPr>
          <a:xfrm>
            <a:off x="5357005" y="3437625"/>
            <a:ext cx="685512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Plain text; how your data often is provided to you</a:t>
            </a:r>
            <a:endParaRPr lang="en-US"/>
          </a:p>
        </p:txBody>
      </p:sp>
    </p:spTree>
    <p:extLst>
      <p:ext uri="{BB962C8B-B14F-4D97-AF65-F5344CB8AC3E}">
        <p14:creationId xmlns:p14="http://schemas.microsoft.com/office/powerpoint/2010/main" val="1244777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0837-2912-4BCE-B8C3-1E3F485FD446}"/>
              </a:ext>
            </a:extLst>
          </p:cNvPr>
          <p:cNvSpPr>
            <a:spLocks noGrp="1"/>
          </p:cNvSpPr>
          <p:nvPr>
            <p:ph type="title"/>
          </p:nvPr>
        </p:nvSpPr>
        <p:spPr/>
        <p:txBody>
          <a:bodyPr/>
          <a:lstStyle/>
          <a:p>
            <a:r>
              <a:rPr lang="en-US">
                <a:cs typeface="Calibri Light"/>
              </a:rPr>
              <a:t>Data formats for 601</a:t>
            </a:r>
            <a:endParaRPr lang="en-US"/>
          </a:p>
        </p:txBody>
      </p:sp>
      <p:sp>
        <p:nvSpPr>
          <p:cNvPr id="3" name="Content Placeholder 2">
            <a:extLst>
              <a:ext uri="{FF2B5EF4-FFF2-40B4-BE49-F238E27FC236}">
                <a16:creationId xmlns:a16="http://schemas.microsoft.com/office/drawing/2014/main" id="{00BE4C77-0A73-49B2-81D1-823AF169CCC4}"/>
              </a:ext>
            </a:extLst>
          </p:cNvPr>
          <p:cNvSpPr>
            <a:spLocks noGrp="1"/>
          </p:cNvSpPr>
          <p:nvPr>
            <p:ph idx="1"/>
          </p:nvPr>
        </p:nvSpPr>
        <p:spPr>
          <a:xfrm>
            <a:off x="838200" y="1825625"/>
            <a:ext cx="3499450" cy="4351338"/>
          </a:xfrm>
        </p:spPr>
        <p:txBody>
          <a:bodyPr vert="horz" lIns="91440" tIns="45720" rIns="91440" bIns="45720" rtlCol="0" anchor="t">
            <a:normAutofit/>
          </a:bodyPr>
          <a:lstStyle/>
          <a:p>
            <a:r>
              <a:rPr lang="en-US">
                <a:cs typeface="Calibri"/>
                <a:hlinkClick r:id="rId3"/>
              </a:rPr>
              <a:t>CSV</a:t>
            </a:r>
          </a:p>
          <a:p>
            <a:r>
              <a:rPr lang="en-US">
                <a:cs typeface="Calibri"/>
                <a:hlinkClick r:id="rId4"/>
              </a:rPr>
              <a:t>JSON</a:t>
            </a:r>
          </a:p>
          <a:p>
            <a:r>
              <a:rPr lang="en-US">
                <a:cs typeface="Calibri"/>
                <a:hlinkClick r:id="rId5"/>
              </a:rPr>
              <a:t>XML</a:t>
            </a:r>
          </a:p>
          <a:p>
            <a:r>
              <a:rPr lang="en-US">
                <a:solidFill>
                  <a:schemeClr val="accent3"/>
                </a:solidFill>
                <a:cs typeface="Calibri"/>
                <a:hlinkClick r:id="rId6"/>
              </a:rPr>
              <a:t>Excel</a:t>
            </a:r>
          </a:p>
          <a:p>
            <a:r>
              <a:rPr lang="en-US" err="1">
                <a:cs typeface="Calibri"/>
              </a:rPr>
              <a:t>Dataframes</a:t>
            </a:r>
            <a:endParaRPr lang="en-US">
              <a:cs typeface="Calibri"/>
            </a:endParaRPr>
          </a:p>
          <a:p>
            <a:r>
              <a:rPr lang="en-US">
                <a:cs typeface="Calibri"/>
              </a:rPr>
              <a:t>Relational Databases</a:t>
            </a:r>
          </a:p>
        </p:txBody>
      </p:sp>
      <p:sp>
        <p:nvSpPr>
          <p:cNvPr id="4" name="Right Brace 3">
            <a:extLst>
              <a:ext uri="{FF2B5EF4-FFF2-40B4-BE49-F238E27FC236}">
                <a16:creationId xmlns:a16="http://schemas.microsoft.com/office/drawing/2014/main" id="{A4B7E66A-2E9D-487E-BFA8-F7E8DB1B1709}"/>
              </a:ext>
            </a:extLst>
          </p:cNvPr>
          <p:cNvSpPr/>
          <p:nvPr/>
        </p:nvSpPr>
        <p:spPr>
          <a:xfrm>
            <a:off x="2265786" y="1857555"/>
            <a:ext cx="457372" cy="1360098"/>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F2761F8E-36E4-4150-BE56-9CAD97BBA157}"/>
              </a:ext>
            </a:extLst>
          </p:cNvPr>
          <p:cNvSpPr txBox="1"/>
          <p:nvPr/>
        </p:nvSpPr>
        <p:spPr>
          <a:xfrm>
            <a:off x="3257910" y="1697965"/>
            <a:ext cx="8005312"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Plain text</a:t>
            </a:r>
            <a:endParaRPr lang="en-US" sz="2400">
              <a:cs typeface="Calibri"/>
            </a:endParaRPr>
          </a:p>
          <a:p>
            <a:r>
              <a:rPr lang="en-US" sz="2400">
                <a:cs typeface="Calibri"/>
              </a:rPr>
              <a:t>Platform independent</a:t>
            </a:r>
          </a:p>
          <a:p>
            <a:r>
              <a:rPr lang="en-US" sz="2400">
                <a:cs typeface="Calibri"/>
              </a:rPr>
              <a:t>Not tied to specific software</a:t>
            </a:r>
          </a:p>
          <a:p>
            <a:endParaRPr lang="en-US" sz="2400">
              <a:cs typeface="Calibri"/>
            </a:endParaRPr>
          </a:p>
          <a:p>
            <a:r>
              <a:rPr lang="en-US" sz="2400">
                <a:cs typeface="Calibri"/>
              </a:rPr>
              <a:t>--&gt; Recommended data formats by the Library of Congress</a:t>
            </a:r>
          </a:p>
          <a:p>
            <a:r>
              <a:rPr lang="en-US" sz="2400">
                <a:cs typeface="Calibri"/>
              </a:rPr>
              <a:t>See </a:t>
            </a:r>
            <a:r>
              <a:rPr lang="en-US" sz="2400">
                <a:cs typeface="Calibri"/>
                <a:hlinkClick r:id="rId7"/>
              </a:rPr>
              <a:t>http://www.loc.gov/preservation/resources/rfs/data.html</a:t>
            </a:r>
            <a:endParaRPr lang="en-US">
              <a:hlinkClick r:id="rId7"/>
            </a:endParaRPr>
          </a:p>
        </p:txBody>
      </p:sp>
    </p:spTree>
    <p:extLst>
      <p:ext uri="{BB962C8B-B14F-4D97-AF65-F5344CB8AC3E}">
        <p14:creationId xmlns:p14="http://schemas.microsoft.com/office/powerpoint/2010/main" val="506731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98D0F-8AE9-43D0-92D8-ECD76F62CD4F}"/>
              </a:ext>
            </a:extLst>
          </p:cNvPr>
          <p:cNvSpPr>
            <a:spLocks noGrp="1"/>
          </p:cNvSpPr>
          <p:nvPr>
            <p:ph type="body" idx="1"/>
          </p:nvPr>
        </p:nvSpPr>
        <p:spPr>
          <a:xfrm>
            <a:off x="839788" y="3162031"/>
            <a:ext cx="5157787" cy="723271"/>
          </a:xfrm>
        </p:spPr>
        <p:txBody>
          <a:bodyPr vert="horz" lIns="91440" tIns="45720" rIns="91440" bIns="45720" rtlCol="0" anchor="t">
            <a:normAutofit lnSpcReduction="10000"/>
          </a:bodyPr>
          <a:lstStyle/>
          <a:p>
            <a:r>
              <a:rPr lang="en-US" sz="3600" b="0">
                <a:cs typeface="Calibri"/>
              </a:rPr>
              <a:t>unstructured text </a:t>
            </a:r>
            <a:endParaRPr lang="en-US"/>
          </a:p>
        </p:txBody>
      </p:sp>
      <p:sp>
        <p:nvSpPr>
          <p:cNvPr id="4" name="Content Placeholder 3">
            <a:extLst>
              <a:ext uri="{FF2B5EF4-FFF2-40B4-BE49-F238E27FC236}">
                <a16:creationId xmlns:a16="http://schemas.microsoft.com/office/drawing/2014/main" id="{1F94BDB8-88E7-4368-94D2-4692847D0EA5}"/>
              </a:ext>
            </a:extLst>
          </p:cNvPr>
          <p:cNvSpPr>
            <a:spLocks noGrp="1"/>
          </p:cNvSpPr>
          <p:nvPr>
            <p:ph sz="half" idx="2"/>
          </p:nvPr>
        </p:nvSpPr>
        <p:spPr>
          <a:xfrm>
            <a:off x="839788" y="3957188"/>
            <a:ext cx="5502843" cy="2146212"/>
          </a:xfrm>
        </p:spPr>
        <p:txBody>
          <a:bodyPr vert="horz" lIns="91440" tIns="45720" rIns="91440" bIns="45720" rtlCol="0" anchor="t">
            <a:normAutofit/>
          </a:bodyPr>
          <a:lstStyle/>
          <a:p>
            <a:r>
              <a:rPr lang="en-US">
                <a:cs typeface="Calibri"/>
                <a:hlinkClick r:id="rId2"/>
              </a:rPr>
              <a:t>LDA</a:t>
            </a:r>
            <a:r>
              <a:rPr lang="en-US">
                <a:cs typeface="Calibri"/>
              </a:rPr>
              <a:t> - topic modeling</a:t>
            </a:r>
            <a:endParaRPr lang="en-US">
              <a:cs typeface="Calibri"/>
              <a:hlinkClick r:id="rId2"/>
            </a:endParaRPr>
          </a:p>
          <a:p>
            <a:r>
              <a:rPr lang="en-US">
                <a:cs typeface="Calibri"/>
                <a:hlinkClick r:id="rId3"/>
              </a:rPr>
              <a:t>TF-IDF</a:t>
            </a:r>
            <a:r>
              <a:rPr lang="en-US">
                <a:cs typeface="Calibri"/>
              </a:rPr>
              <a:t> - document summarization</a:t>
            </a:r>
          </a:p>
          <a:p>
            <a:r>
              <a:rPr lang="en-US">
                <a:cs typeface="Calibri"/>
                <a:hlinkClick r:id="rId4"/>
              </a:rPr>
              <a:t>word2vec</a:t>
            </a:r>
            <a:r>
              <a:rPr lang="en-US">
                <a:cs typeface="Calibri"/>
              </a:rPr>
              <a:t> - word meaning</a:t>
            </a:r>
          </a:p>
        </p:txBody>
      </p:sp>
      <p:sp>
        <p:nvSpPr>
          <p:cNvPr id="5" name="Text Placeholder 4">
            <a:extLst>
              <a:ext uri="{FF2B5EF4-FFF2-40B4-BE49-F238E27FC236}">
                <a16:creationId xmlns:a16="http://schemas.microsoft.com/office/drawing/2014/main" id="{97AA1022-1668-408B-9507-7FC583A88D37}"/>
              </a:ext>
            </a:extLst>
          </p:cNvPr>
          <p:cNvSpPr>
            <a:spLocks noGrp="1"/>
          </p:cNvSpPr>
          <p:nvPr>
            <p:ph type="body" sz="quarter" idx="3"/>
          </p:nvPr>
        </p:nvSpPr>
        <p:spPr>
          <a:xfrm>
            <a:off x="6172200" y="3162031"/>
            <a:ext cx="5183188" cy="550743"/>
          </a:xfrm>
        </p:spPr>
        <p:txBody>
          <a:bodyPr>
            <a:normAutofit lnSpcReduction="10000"/>
          </a:bodyPr>
          <a:lstStyle/>
          <a:p>
            <a:r>
              <a:rPr lang="en-US" sz="3600" b="0">
                <a:cs typeface="Calibri"/>
              </a:rPr>
              <a:t>image, sound, video</a:t>
            </a:r>
          </a:p>
        </p:txBody>
      </p:sp>
      <p:sp>
        <p:nvSpPr>
          <p:cNvPr id="6" name="Content Placeholder 5">
            <a:extLst>
              <a:ext uri="{FF2B5EF4-FFF2-40B4-BE49-F238E27FC236}">
                <a16:creationId xmlns:a16="http://schemas.microsoft.com/office/drawing/2014/main" id="{E94D9AC5-5903-45A3-8150-DD27E0AB7D63}"/>
              </a:ext>
            </a:extLst>
          </p:cNvPr>
          <p:cNvSpPr>
            <a:spLocks noGrp="1"/>
          </p:cNvSpPr>
          <p:nvPr>
            <p:ph sz="quarter" idx="4"/>
          </p:nvPr>
        </p:nvSpPr>
        <p:spPr>
          <a:xfrm>
            <a:off x="6172200" y="3957188"/>
            <a:ext cx="5183188" cy="2045570"/>
          </a:xfrm>
        </p:spPr>
        <p:txBody>
          <a:bodyPr vert="horz" lIns="91440" tIns="45720" rIns="91440" bIns="45720" rtlCol="0" anchor="t">
            <a:normAutofit/>
          </a:bodyPr>
          <a:lstStyle/>
          <a:p>
            <a:r>
              <a:rPr lang="en-US">
                <a:cs typeface="Calibri"/>
                <a:hlinkClick r:id="rId5"/>
              </a:rPr>
              <a:t>OCR</a:t>
            </a:r>
            <a:r>
              <a:rPr lang="en-US">
                <a:cs typeface="Calibri"/>
              </a:rPr>
              <a:t> - image to text</a:t>
            </a:r>
            <a:endParaRPr lang="en-US">
              <a:cs typeface="Calibri"/>
              <a:hlinkClick r:id="rId5"/>
            </a:endParaRPr>
          </a:p>
          <a:p>
            <a:r>
              <a:rPr lang="en-US">
                <a:cs typeface="Calibri"/>
                <a:hlinkClick r:id="rId6"/>
              </a:rPr>
              <a:t>captioning</a:t>
            </a:r>
            <a:r>
              <a:rPr lang="en-US">
                <a:cs typeface="Calibri"/>
              </a:rPr>
              <a:t> - text for image</a:t>
            </a:r>
          </a:p>
          <a:p>
            <a:r>
              <a:rPr lang="en-US">
                <a:cs typeface="Calibri"/>
                <a:hlinkClick r:id="rId7"/>
              </a:rPr>
              <a:t>Object detection</a:t>
            </a:r>
            <a:endParaRPr lang="en-US">
              <a:cs typeface="Calibri"/>
            </a:endParaRPr>
          </a:p>
        </p:txBody>
      </p:sp>
      <p:sp>
        <p:nvSpPr>
          <p:cNvPr id="7" name="TextBox 6">
            <a:extLst>
              <a:ext uri="{FF2B5EF4-FFF2-40B4-BE49-F238E27FC236}">
                <a16:creationId xmlns:a16="http://schemas.microsoft.com/office/drawing/2014/main" id="{50A9FDA1-AFE1-4866-B98F-B7314EE5B692}"/>
              </a:ext>
            </a:extLst>
          </p:cNvPr>
          <p:cNvSpPr txBox="1"/>
          <p:nvPr/>
        </p:nvSpPr>
        <p:spPr>
          <a:xfrm>
            <a:off x="540590" y="634041"/>
            <a:ext cx="10938292"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Data 601 focus is on numerical data and</a:t>
            </a:r>
            <a:r>
              <a:rPr lang="en-US" sz="3200">
                <a:cs typeface="Calibri"/>
              </a:rPr>
              <a:t> </a:t>
            </a:r>
            <a:r>
              <a:rPr lang="en-US" sz="3200">
                <a:cs typeface="Calibri"/>
                <a:hlinkClick r:id="rId8"/>
              </a:rPr>
              <a:t>semi-structured text</a:t>
            </a:r>
            <a:endParaRPr lang="en-US" sz="3200">
              <a:cs typeface="Calibri"/>
            </a:endParaRPr>
          </a:p>
          <a:p>
            <a:pPr algn="ctr"/>
            <a:r>
              <a:rPr lang="en-US" sz="3200">
                <a:cs typeface="Calibri"/>
              </a:rPr>
              <a:t>There is more to cover within Data Science</a:t>
            </a:r>
          </a:p>
        </p:txBody>
      </p:sp>
    </p:spTree>
    <p:extLst>
      <p:ext uri="{BB962C8B-B14F-4D97-AF65-F5344CB8AC3E}">
        <p14:creationId xmlns:p14="http://schemas.microsoft.com/office/powerpoint/2010/main" val="3357745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36F2-BB18-40B6-93FE-891393714E3B}"/>
              </a:ext>
            </a:extLst>
          </p:cNvPr>
          <p:cNvSpPr>
            <a:spLocks noGrp="1"/>
          </p:cNvSpPr>
          <p:nvPr>
            <p:ph type="title"/>
          </p:nvPr>
        </p:nvSpPr>
        <p:spPr/>
        <p:txBody>
          <a:bodyPr/>
          <a:lstStyle/>
          <a:p>
            <a:r>
              <a:rPr lang="en-US">
                <a:cs typeface="Calibri Light"/>
              </a:rPr>
              <a:t>Tables: what are they good for?</a:t>
            </a:r>
            <a:endParaRPr lang="en-US"/>
          </a:p>
        </p:txBody>
      </p:sp>
      <p:sp>
        <p:nvSpPr>
          <p:cNvPr id="3" name="Content Placeholder 2">
            <a:extLst>
              <a:ext uri="{FF2B5EF4-FFF2-40B4-BE49-F238E27FC236}">
                <a16:creationId xmlns:a16="http://schemas.microsoft.com/office/drawing/2014/main" id="{D4B812DF-A481-4E53-96B2-29E3C7CAD6CC}"/>
              </a:ext>
            </a:extLst>
          </p:cNvPr>
          <p:cNvSpPr>
            <a:spLocks noGrp="1"/>
          </p:cNvSpPr>
          <p:nvPr>
            <p:ph idx="1"/>
          </p:nvPr>
        </p:nvSpPr>
        <p:spPr/>
        <p:txBody>
          <a:bodyPr vert="horz" lIns="91440" tIns="45720" rIns="91440" bIns="45720" rtlCol="0" anchor="t">
            <a:normAutofit/>
          </a:bodyPr>
          <a:lstStyle/>
          <a:p>
            <a:pPr marL="0" indent="0">
              <a:buNone/>
            </a:pPr>
            <a:endParaRPr lang="en-US">
              <a:cs typeface="Calibri"/>
            </a:endParaRPr>
          </a:p>
          <a:p>
            <a:r>
              <a:rPr lang="en-US">
                <a:cs typeface="Calibri"/>
              </a:rPr>
              <a:t>How would you represent course grades for Data 601 as a table?</a:t>
            </a:r>
          </a:p>
        </p:txBody>
      </p:sp>
      <p:sp>
        <p:nvSpPr>
          <p:cNvPr id="4" name="TextBox 3">
            <a:extLst>
              <a:ext uri="{FF2B5EF4-FFF2-40B4-BE49-F238E27FC236}">
                <a16:creationId xmlns:a16="http://schemas.microsoft.com/office/drawing/2014/main" id="{B392B75E-7123-45B2-811F-25FA0070ABF9}"/>
              </a:ext>
            </a:extLst>
          </p:cNvPr>
          <p:cNvSpPr txBox="1"/>
          <p:nvPr/>
        </p:nvSpPr>
        <p:spPr>
          <a:xfrm>
            <a:off x="6665343" y="5996796"/>
            <a:ext cx="540301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ighlight>
                  <a:srgbClr val="FFFF00"/>
                </a:highlight>
              </a:rPr>
              <a:t>Activity</a:t>
            </a:r>
            <a:r>
              <a:rPr lang="en-US"/>
              <a:t>: Raise your hand if you</a:t>
            </a:r>
            <a:r>
              <a:rPr lang="en-US">
                <a:cs typeface="Calibri"/>
              </a:rPr>
              <a:t> have a suggestion</a:t>
            </a:r>
            <a:endParaRPr lang="en-US"/>
          </a:p>
        </p:txBody>
      </p:sp>
      <p:pic>
        <p:nvPicPr>
          <p:cNvPr id="5" name="Picture 5" descr="A wooden table&#10;">
            <a:extLst>
              <a:ext uri="{FF2B5EF4-FFF2-40B4-BE49-F238E27FC236}">
                <a16:creationId xmlns:a16="http://schemas.microsoft.com/office/drawing/2014/main" id="{21BC2B28-47D1-4575-BE4E-4ED6F7A5692A}"/>
              </a:ext>
            </a:extLst>
          </p:cNvPr>
          <p:cNvPicPr>
            <a:picLocks noChangeAspect="1"/>
          </p:cNvPicPr>
          <p:nvPr/>
        </p:nvPicPr>
        <p:blipFill>
          <a:blip r:embed="rId2"/>
          <a:stretch>
            <a:fillRect/>
          </a:stretch>
        </p:blipFill>
        <p:spPr>
          <a:xfrm>
            <a:off x="1647646" y="3134427"/>
            <a:ext cx="5287992" cy="2745751"/>
          </a:xfrm>
          <a:prstGeom prst="rect">
            <a:avLst/>
          </a:prstGeom>
        </p:spPr>
      </p:pic>
      <p:sp>
        <p:nvSpPr>
          <p:cNvPr id="7" name="&quot;Not Allowed&quot; Symbol 6">
            <a:extLst>
              <a:ext uri="{FF2B5EF4-FFF2-40B4-BE49-F238E27FC236}">
                <a16:creationId xmlns:a16="http://schemas.microsoft.com/office/drawing/2014/main" id="{3EE449E8-899A-4763-9155-600A8A213649}"/>
              </a:ext>
            </a:extLst>
          </p:cNvPr>
          <p:cNvSpPr/>
          <p:nvPr/>
        </p:nvSpPr>
        <p:spPr>
          <a:xfrm>
            <a:off x="2260121" y="2820837"/>
            <a:ext cx="4810663" cy="292723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EDF21DF-FEB0-4C48-BDB9-ACF892DFC878}"/>
              </a:ext>
            </a:extLst>
          </p:cNvPr>
          <p:cNvSpPr txBox="1"/>
          <p:nvPr/>
        </p:nvSpPr>
        <p:spPr>
          <a:xfrm>
            <a:off x="9325154" y="3236343"/>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
            </a:r>
            <a:r>
              <a:rPr lang="en-US">
                <a:cs typeface="Calibri"/>
              </a:rPr>
              <a:t>question is intentionally underspecified)</a:t>
            </a:r>
          </a:p>
        </p:txBody>
      </p:sp>
    </p:spTree>
    <p:extLst>
      <p:ext uri="{BB962C8B-B14F-4D97-AF65-F5344CB8AC3E}">
        <p14:creationId xmlns:p14="http://schemas.microsoft.com/office/powerpoint/2010/main" val="1968223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D8E86-D175-4F24-9010-71D6DAC6037A}"/>
              </a:ext>
            </a:extLst>
          </p:cNvPr>
          <p:cNvSpPr>
            <a:spLocks noGrp="1"/>
          </p:cNvSpPr>
          <p:nvPr>
            <p:ph type="title"/>
          </p:nvPr>
        </p:nvSpPr>
        <p:spPr>
          <a:xfrm>
            <a:off x="7041856" y="2944090"/>
            <a:ext cx="4036334" cy="2387600"/>
          </a:xfrm>
        </p:spPr>
        <p:txBody>
          <a:bodyPr vert="horz" lIns="91440" tIns="45720" rIns="91440" bIns="45720" rtlCol="0" anchor="t">
            <a:normAutofit/>
          </a:bodyPr>
          <a:lstStyle/>
          <a:p>
            <a:r>
              <a:rPr lang="en-US" sz="4000" kern="1200" dirty="0">
                <a:solidFill>
                  <a:schemeClr val="tx1"/>
                </a:solidFill>
                <a:latin typeface="+mj-lt"/>
                <a:ea typeface="+mj-ea"/>
                <a:cs typeface="+mj-cs"/>
              </a:rPr>
              <a:t>Example of a table for course grades</a:t>
            </a: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4">
            <a:extLst>
              <a:ext uri="{FF2B5EF4-FFF2-40B4-BE49-F238E27FC236}">
                <a16:creationId xmlns:a16="http://schemas.microsoft.com/office/drawing/2014/main" id="{79A09457-EF23-4ADD-A1BE-BEF049F10632}"/>
              </a:ext>
            </a:extLst>
          </p:cNvPr>
          <p:cNvGraphicFramePr>
            <a:graphicFrameLocks noGrp="1"/>
          </p:cNvGraphicFramePr>
          <p:nvPr>
            <p:ph idx="1"/>
            <p:extLst>
              <p:ext uri="{D42A27DB-BD31-4B8C-83A1-F6EECF244321}">
                <p14:modId xmlns:p14="http://schemas.microsoft.com/office/powerpoint/2010/main" val="4012353737"/>
              </p:ext>
            </p:extLst>
          </p:nvPr>
        </p:nvGraphicFramePr>
        <p:xfrm>
          <a:off x="733507" y="2493332"/>
          <a:ext cx="5536004" cy="1812584"/>
        </p:xfrm>
        <a:graphic>
          <a:graphicData uri="http://schemas.openxmlformats.org/drawingml/2006/table">
            <a:tbl>
              <a:tblPr firstRow="1" bandRow="1">
                <a:tableStyleId>{5C22544A-7EE6-4342-B048-85BDC9FD1C3A}</a:tableStyleId>
              </a:tblPr>
              <a:tblGrid>
                <a:gridCol w="950775">
                  <a:extLst>
                    <a:ext uri="{9D8B030D-6E8A-4147-A177-3AD203B41FA5}">
                      <a16:colId xmlns:a16="http://schemas.microsoft.com/office/drawing/2014/main" val="794553911"/>
                    </a:ext>
                  </a:extLst>
                </a:gridCol>
                <a:gridCol w="1011879">
                  <a:extLst>
                    <a:ext uri="{9D8B030D-6E8A-4147-A177-3AD203B41FA5}">
                      <a16:colId xmlns:a16="http://schemas.microsoft.com/office/drawing/2014/main" val="548259985"/>
                    </a:ext>
                  </a:extLst>
                </a:gridCol>
                <a:gridCol w="1354060">
                  <a:extLst>
                    <a:ext uri="{9D8B030D-6E8A-4147-A177-3AD203B41FA5}">
                      <a16:colId xmlns:a16="http://schemas.microsoft.com/office/drawing/2014/main" val="1897128067"/>
                    </a:ext>
                  </a:extLst>
                </a:gridCol>
                <a:gridCol w="1354060">
                  <a:extLst>
                    <a:ext uri="{9D8B030D-6E8A-4147-A177-3AD203B41FA5}">
                      <a16:colId xmlns:a16="http://schemas.microsoft.com/office/drawing/2014/main" val="394830137"/>
                    </a:ext>
                  </a:extLst>
                </a:gridCol>
                <a:gridCol w="865230">
                  <a:extLst>
                    <a:ext uri="{9D8B030D-6E8A-4147-A177-3AD203B41FA5}">
                      <a16:colId xmlns:a16="http://schemas.microsoft.com/office/drawing/2014/main" val="2758541473"/>
                    </a:ext>
                  </a:extLst>
                </a:gridCol>
              </a:tblGrid>
              <a:tr h="651122">
                <a:tc>
                  <a:txBody>
                    <a:bodyPr/>
                    <a:lstStyle/>
                    <a:p>
                      <a:pPr>
                        <a:buNone/>
                      </a:pPr>
                      <a:r>
                        <a:rPr lang="en-US" sz="1700"/>
                        <a:t>Last Name</a:t>
                      </a:r>
                    </a:p>
                  </a:txBody>
                  <a:tcPr marL="87989" marR="87989" marT="43995" marB="43995"/>
                </a:tc>
                <a:tc>
                  <a:txBody>
                    <a:bodyPr/>
                    <a:lstStyle/>
                    <a:p>
                      <a:pPr>
                        <a:buNone/>
                      </a:pPr>
                      <a:r>
                        <a:rPr lang="en-US" sz="1700"/>
                        <a:t>First Name</a:t>
                      </a:r>
                    </a:p>
                  </a:txBody>
                  <a:tcPr marL="87989" marR="87989" marT="43995" marB="43995"/>
                </a:tc>
                <a:tc>
                  <a:txBody>
                    <a:bodyPr/>
                    <a:lstStyle/>
                    <a:p>
                      <a:pPr>
                        <a:buNone/>
                      </a:pPr>
                      <a:r>
                        <a:rPr lang="en-US" sz="1700"/>
                        <a:t>Homework 1 grade</a:t>
                      </a:r>
                    </a:p>
                  </a:txBody>
                  <a:tcPr marL="87989" marR="87989" marT="43995" marB="43995"/>
                </a:tc>
                <a:tc>
                  <a:txBody>
                    <a:bodyPr/>
                    <a:lstStyle/>
                    <a:p>
                      <a:pPr>
                        <a:buNone/>
                      </a:pPr>
                      <a:r>
                        <a:rPr lang="en-US" sz="1700"/>
                        <a:t>Homework 2 grade</a:t>
                      </a:r>
                    </a:p>
                  </a:txBody>
                  <a:tcPr marL="87989" marR="87989" marT="43995" marB="43995"/>
                </a:tc>
                <a:tc>
                  <a:txBody>
                    <a:bodyPr/>
                    <a:lstStyle/>
                    <a:p>
                      <a:pPr>
                        <a:buNone/>
                      </a:pPr>
                      <a:r>
                        <a:rPr lang="en-US" sz="1700"/>
                        <a:t>Exam grade</a:t>
                      </a:r>
                    </a:p>
                  </a:txBody>
                  <a:tcPr marL="87989" marR="87989" marT="43995" marB="43995"/>
                </a:tc>
                <a:extLst>
                  <a:ext uri="{0D108BD9-81ED-4DB2-BD59-A6C34878D82A}">
                    <a16:rowId xmlns:a16="http://schemas.microsoft.com/office/drawing/2014/main" val="1996062273"/>
                  </a:ext>
                </a:extLst>
              </a:tr>
              <a:tr h="387154">
                <a:tc>
                  <a:txBody>
                    <a:bodyPr/>
                    <a:lstStyle/>
                    <a:p>
                      <a:pPr>
                        <a:buNone/>
                      </a:pPr>
                      <a:r>
                        <a:rPr lang="en-US" sz="1700"/>
                        <a:t>rgiasg</a:t>
                      </a:r>
                      <a:endParaRPr lang="en-US" sz="1700" err="1"/>
                    </a:p>
                  </a:txBody>
                  <a:tcPr marL="87989" marR="87989" marT="43995" marB="43995"/>
                </a:tc>
                <a:tc>
                  <a:txBody>
                    <a:bodyPr/>
                    <a:lstStyle/>
                    <a:p>
                      <a:pPr>
                        <a:buNone/>
                      </a:pPr>
                      <a:r>
                        <a:rPr lang="en-US" sz="1700"/>
                        <a:t>igmign</a:t>
                      </a:r>
                      <a:endParaRPr lang="en-US" sz="1700" err="1"/>
                    </a:p>
                  </a:txBody>
                  <a:tcPr marL="87989" marR="87989" marT="43995" marB="43995"/>
                </a:tc>
                <a:tc>
                  <a:txBody>
                    <a:bodyPr/>
                    <a:lstStyle/>
                    <a:p>
                      <a:pPr>
                        <a:buNone/>
                      </a:pPr>
                      <a:r>
                        <a:rPr lang="en-US" sz="1700"/>
                        <a:t>79</a:t>
                      </a:r>
                    </a:p>
                  </a:txBody>
                  <a:tcPr marL="87989" marR="87989" marT="43995" marB="43995"/>
                </a:tc>
                <a:tc>
                  <a:txBody>
                    <a:bodyPr/>
                    <a:lstStyle/>
                    <a:p>
                      <a:pPr>
                        <a:buNone/>
                      </a:pPr>
                      <a:r>
                        <a:rPr lang="en-US" sz="1700"/>
                        <a:t>84</a:t>
                      </a:r>
                    </a:p>
                  </a:txBody>
                  <a:tcPr marL="87989" marR="87989" marT="43995" marB="43995"/>
                </a:tc>
                <a:tc>
                  <a:txBody>
                    <a:bodyPr/>
                    <a:lstStyle/>
                    <a:p>
                      <a:pPr>
                        <a:buNone/>
                      </a:pPr>
                      <a:r>
                        <a:rPr lang="en-US" sz="1700"/>
                        <a:t>92</a:t>
                      </a:r>
                    </a:p>
                  </a:txBody>
                  <a:tcPr marL="87989" marR="87989" marT="43995" marB="43995"/>
                </a:tc>
                <a:extLst>
                  <a:ext uri="{0D108BD9-81ED-4DB2-BD59-A6C34878D82A}">
                    <a16:rowId xmlns:a16="http://schemas.microsoft.com/office/drawing/2014/main" val="2121099833"/>
                  </a:ext>
                </a:extLst>
              </a:tr>
              <a:tr h="387154">
                <a:tc>
                  <a:txBody>
                    <a:bodyPr/>
                    <a:lstStyle/>
                    <a:p>
                      <a:pPr lvl="0">
                        <a:buNone/>
                      </a:pPr>
                      <a:r>
                        <a:rPr lang="en-US" sz="1700"/>
                        <a:t>qgimzf</a:t>
                      </a:r>
                      <a:endParaRPr lang="en-US" sz="1700" err="1"/>
                    </a:p>
                  </a:txBody>
                  <a:tcPr marL="87989" marR="87989" marT="43995" marB="43995"/>
                </a:tc>
                <a:tc>
                  <a:txBody>
                    <a:bodyPr/>
                    <a:lstStyle/>
                    <a:p>
                      <a:pPr lvl="0">
                        <a:buNone/>
                      </a:pPr>
                      <a:r>
                        <a:rPr lang="en-US" sz="1700"/>
                        <a:t>gvdvig</a:t>
                      </a:r>
                      <a:endParaRPr lang="en-US" sz="1700" err="1"/>
                    </a:p>
                  </a:txBody>
                  <a:tcPr marL="87989" marR="87989" marT="43995" marB="43995"/>
                </a:tc>
                <a:tc>
                  <a:txBody>
                    <a:bodyPr/>
                    <a:lstStyle/>
                    <a:p>
                      <a:pPr lvl="0">
                        <a:buNone/>
                      </a:pPr>
                      <a:r>
                        <a:rPr lang="en-US" sz="1700"/>
                        <a:t>73</a:t>
                      </a:r>
                    </a:p>
                  </a:txBody>
                  <a:tcPr marL="87989" marR="87989" marT="43995" marB="43995"/>
                </a:tc>
                <a:tc>
                  <a:txBody>
                    <a:bodyPr/>
                    <a:lstStyle/>
                    <a:p>
                      <a:pPr lvl="0">
                        <a:buNone/>
                      </a:pPr>
                      <a:r>
                        <a:rPr lang="en-US" sz="1700"/>
                        <a:t>86</a:t>
                      </a:r>
                    </a:p>
                  </a:txBody>
                  <a:tcPr marL="87989" marR="87989" marT="43995" marB="43995"/>
                </a:tc>
                <a:tc>
                  <a:txBody>
                    <a:bodyPr/>
                    <a:lstStyle/>
                    <a:p>
                      <a:pPr lvl="0">
                        <a:buNone/>
                      </a:pPr>
                      <a:r>
                        <a:rPr lang="en-US" sz="1700"/>
                        <a:t>96</a:t>
                      </a:r>
                    </a:p>
                  </a:txBody>
                  <a:tcPr marL="87989" marR="87989" marT="43995" marB="43995"/>
                </a:tc>
                <a:extLst>
                  <a:ext uri="{0D108BD9-81ED-4DB2-BD59-A6C34878D82A}">
                    <a16:rowId xmlns:a16="http://schemas.microsoft.com/office/drawing/2014/main" val="1887623801"/>
                  </a:ext>
                </a:extLst>
              </a:tr>
              <a:tr h="387154">
                <a:tc>
                  <a:txBody>
                    <a:bodyPr/>
                    <a:lstStyle/>
                    <a:p>
                      <a:pPr lvl="0">
                        <a:buNone/>
                      </a:pPr>
                      <a:r>
                        <a:rPr lang="en-US" sz="1700"/>
                        <a:t>asgmi</a:t>
                      </a:r>
                      <a:endParaRPr lang="en-US" sz="1700" err="1"/>
                    </a:p>
                  </a:txBody>
                  <a:tcPr marL="87989" marR="87989" marT="43995" marB="43995"/>
                </a:tc>
                <a:tc>
                  <a:txBody>
                    <a:bodyPr/>
                    <a:lstStyle/>
                    <a:p>
                      <a:pPr lvl="0">
                        <a:buNone/>
                      </a:pPr>
                      <a:r>
                        <a:rPr lang="en-US" sz="1700"/>
                        <a:t>ybgngfj</a:t>
                      </a:r>
                      <a:endParaRPr lang="en-US" sz="1700" err="1"/>
                    </a:p>
                  </a:txBody>
                  <a:tcPr marL="87989" marR="87989" marT="43995" marB="43995"/>
                </a:tc>
                <a:tc>
                  <a:txBody>
                    <a:bodyPr/>
                    <a:lstStyle/>
                    <a:p>
                      <a:pPr lvl="0">
                        <a:buNone/>
                      </a:pPr>
                      <a:r>
                        <a:rPr lang="en-US" sz="1700"/>
                        <a:t>58</a:t>
                      </a:r>
                    </a:p>
                  </a:txBody>
                  <a:tcPr marL="87989" marR="87989" marT="43995" marB="43995"/>
                </a:tc>
                <a:tc>
                  <a:txBody>
                    <a:bodyPr/>
                    <a:lstStyle/>
                    <a:p>
                      <a:pPr lvl="0">
                        <a:buNone/>
                      </a:pPr>
                      <a:r>
                        <a:rPr lang="en-US" sz="1700"/>
                        <a:t>42</a:t>
                      </a:r>
                    </a:p>
                  </a:txBody>
                  <a:tcPr marL="87989" marR="87989" marT="43995" marB="43995"/>
                </a:tc>
                <a:tc>
                  <a:txBody>
                    <a:bodyPr/>
                    <a:lstStyle/>
                    <a:p>
                      <a:pPr lvl="0">
                        <a:buNone/>
                      </a:pPr>
                      <a:r>
                        <a:rPr lang="en-US" sz="1700"/>
                        <a:t>71</a:t>
                      </a:r>
                    </a:p>
                  </a:txBody>
                  <a:tcPr marL="87989" marR="87989" marT="43995" marB="43995"/>
                </a:tc>
                <a:extLst>
                  <a:ext uri="{0D108BD9-81ED-4DB2-BD59-A6C34878D82A}">
                    <a16:rowId xmlns:a16="http://schemas.microsoft.com/office/drawing/2014/main" val="961490900"/>
                  </a:ext>
                </a:extLst>
              </a:tr>
            </a:tbl>
          </a:graphicData>
        </a:graphic>
      </p:graphicFrame>
    </p:spTree>
    <p:extLst>
      <p:ext uri="{BB962C8B-B14F-4D97-AF65-F5344CB8AC3E}">
        <p14:creationId xmlns:p14="http://schemas.microsoft.com/office/powerpoint/2010/main" val="404273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29C2C85-1492-463C-B805-3FD3FCE93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8" name="Straight Connector 17">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20">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6F106-6519-4848-94A4-F738B2067087}"/>
              </a:ext>
            </a:extLst>
          </p:cNvPr>
          <p:cNvSpPr>
            <a:spLocks noGrp="1"/>
          </p:cNvSpPr>
          <p:nvPr>
            <p:ph type="title"/>
          </p:nvPr>
        </p:nvSpPr>
        <p:spPr>
          <a:xfrm>
            <a:off x="1060232" y="3883014"/>
            <a:ext cx="10071536" cy="929750"/>
          </a:xfrm>
        </p:spPr>
        <p:txBody>
          <a:bodyPr vert="horz" lIns="91440" tIns="45720" rIns="91440" bIns="45720" rtlCol="0" anchor="b">
            <a:normAutofit/>
          </a:bodyPr>
          <a:lstStyle/>
          <a:p>
            <a:pPr algn="ctr"/>
            <a:r>
              <a:rPr lang="en-US" sz="4800" kern="1200">
                <a:solidFill>
                  <a:schemeClr val="tx1"/>
                </a:solidFill>
                <a:latin typeface="+mj-lt"/>
                <a:ea typeface="+mj-ea"/>
                <a:cs typeface="+mj-cs"/>
              </a:rPr>
              <a:t>Where you have most likely seen tables:</a:t>
            </a:r>
          </a:p>
        </p:txBody>
      </p:sp>
      <p:pic>
        <p:nvPicPr>
          <p:cNvPr id="8" name="Picture 8" descr="excel file">
            <a:extLst>
              <a:ext uri="{FF2B5EF4-FFF2-40B4-BE49-F238E27FC236}">
                <a16:creationId xmlns:a16="http://schemas.microsoft.com/office/drawing/2014/main" id="{932E8240-1AA8-48B2-A260-7A2AC9082B8A}"/>
              </a:ext>
            </a:extLst>
          </p:cNvPr>
          <p:cNvPicPr>
            <a:picLocks noGrp="1" noChangeAspect="1"/>
          </p:cNvPicPr>
          <p:nvPr>
            <p:ph idx="1"/>
          </p:nvPr>
        </p:nvPicPr>
        <p:blipFill rotWithShape="1">
          <a:blip r:embed="rId2"/>
          <a:srcRect t="17403" b="12608"/>
          <a:stretch/>
        </p:blipFill>
        <p:spPr>
          <a:xfrm>
            <a:off x="897717" y="621323"/>
            <a:ext cx="5069590" cy="3024814"/>
          </a:xfrm>
          <a:prstGeom prst="rect">
            <a:avLst/>
          </a:prstGeom>
        </p:spPr>
      </p:pic>
      <p:pic>
        <p:nvPicPr>
          <p:cNvPr id="10" name="Picture 10" descr="web table">
            <a:extLst>
              <a:ext uri="{FF2B5EF4-FFF2-40B4-BE49-F238E27FC236}">
                <a16:creationId xmlns:a16="http://schemas.microsoft.com/office/drawing/2014/main" id="{47E782CA-40ED-4276-9C86-E3A7C73B1164}"/>
              </a:ext>
            </a:extLst>
          </p:cNvPr>
          <p:cNvPicPr>
            <a:picLocks noChangeAspect="1"/>
          </p:cNvPicPr>
          <p:nvPr/>
        </p:nvPicPr>
        <p:blipFill rotWithShape="1">
          <a:blip r:embed="rId3"/>
          <a:srcRect r="23800" b="1"/>
          <a:stretch/>
        </p:blipFill>
        <p:spPr>
          <a:xfrm>
            <a:off x="6228507" y="621323"/>
            <a:ext cx="5065776" cy="3024814"/>
          </a:xfrm>
          <a:prstGeom prst="rect">
            <a:avLst/>
          </a:prstGeom>
        </p:spPr>
      </p:pic>
    </p:spTree>
    <p:extLst>
      <p:ext uri="{BB962C8B-B14F-4D97-AF65-F5344CB8AC3E}">
        <p14:creationId xmlns:p14="http://schemas.microsoft.com/office/powerpoint/2010/main" val="3010661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1">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2" name="Rectangle 12">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CAC249-68FF-4C42-A1B6-B2ED849A301E}"/>
              </a:ext>
            </a:extLst>
          </p:cNvPr>
          <p:cNvSpPr>
            <a:spLocks noGrp="1"/>
          </p:cNvSpPr>
          <p:nvPr>
            <p:ph type="title"/>
          </p:nvPr>
        </p:nvSpPr>
        <p:spPr>
          <a:xfrm>
            <a:off x="6593917" y="847827"/>
            <a:ext cx="4709345" cy="1169585"/>
          </a:xfrm>
        </p:spPr>
        <p:txBody>
          <a:bodyPr anchor="b">
            <a:normAutofit/>
          </a:bodyPr>
          <a:lstStyle/>
          <a:p>
            <a:r>
              <a:rPr lang="en-US" sz="4000">
                <a:cs typeface="Calibri Light"/>
              </a:rPr>
              <a:t>Comments on Excel</a:t>
            </a:r>
          </a:p>
        </p:txBody>
      </p:sp>
      <p:pic>
        <p:nvPicPr>
          <p:cNvPr id="5" name="Picture 8" descr="excel table">
            <a:extLst>
              <a:ext uri="{FF2B5EF4-FFF2-40B4-BE49-F238E27FC236}">
                <a16:creationId xmlns:a16="http://schemas.microsoft.com/office/drawing/2014/main" id="{94920333-C622-4579-9596-D073E2AB6D1D}"/>
              </a:ext>
            </a:extLst>
          </p:cNvPr>
          <p:cNvPicPr>
            <a:picLocks noChangeAspect="1"/>
          </p:cNvPicPr>
          <p:nvPr/>
        </p:nvPicPr>
        <p:blipFill rotWithShape="1">
          <a:blip r:embed="rId2"/>
          <a:srcRect r="20565" b="-1"/>
          <a:stretch/>
        </p:blipFill>
        <p:spPr>
          <a:xfrm>
            <a:off x="914401" y="847827"/>
            <a:ext cx="4929098" cy="5289986"/>
          </a:xfrm>
          <a:prstGeom prst="rect">
            <a:avLst/>
          </a:prstGeom>
        </p:spPr>
      </p:pic>
      <p:sp>
        <p:nvSpPr>
          <p:cNvPr id="25"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8CBC70-8194-43F7-8D90-C220F9E6C555}"/>
              </a:ext>
            </a:extLst>
          </p:cNvPr>
          <p:cNvSpPr>
            <a:spLocks noGrp="1"/>
          </p:cNvSpPr>
          <p:nvPr>
            <p:ph idx="1"/>
          </p:nvPr>
        </p:nvSpPr>
        <p:spPr>
          <a:xfrm>
            <a:off x="6595228" y="2508105"/>
            <a:ext cx="4709345" cy="3632493"/>
          </a:xfrm>
        </p:spPr>
        <p:txBody>
          <a:bodyPr vert="horz" lIns="91440" tIns="45720" rIns="91440" bIns="45720" rtlCol="0" anchor="ctr">
            <a:normAutofit/>
          </a:bodyPr>
          <a:lstStyle/>
          <a:p>
            <a:r>
              <a:rPr lang="en-US" sz="1700">
                <a:cs typeface="Calibri"/>
              </a:rPr>
              <a:t>Excel is widely used</a:t>
            </a:r>
          </a:p>
          <a:p>
            <a:r>
              <a:rPr lang="en-US" sz="1700">
                <a:cs typeface="Calibri"/>
              </a:rPr>
              <a:t>Getting started in Excel is easy</a:t>
            </a:r>
          </a:p>
          <a:p>
            <a:r>
              <a:rPr lang="en-US" sz="1700">
                <a:cs typeface="Calibri"/>
              </a:rPr>
              <a:t>Excel makes many tasks accessible</a:t>
            </a:r>
          </a:p>
          <a:p>
            <a:endParaRPr lang="en-US" sz="1700">
              <a:cs typeface="Calibri"/>
            </a:endParaRPr>
          </a:p>
          <a:p>
            <a:r>
              <a:rPr lang="en-US" sz="1700">
                <a:cs typeface="Calibri"/>
              </a:rPr>
              <a:t>Excel is fragile</a:t>
            </a:r>
          </a:p>
          <a:p>
            <a:r>
              <a:rPr lang="en-US" sz="1700">
                <a:cs typeface="Calibri"/>
              </a:rPr>
              <a:t>Excel does not scale up (or out)</a:t>
            </a:r>
          </a:p>
          <a:p>
            <a:r>
              <a:rPr lang="en-US" sz="1700">
                <a:cs typeface="Calibri"/>
              </a:rPr>
              <a:t>Features in Excel are constrained</a:t>
            </a:r>
          </a:p>
          <a:p>
            <a:endParaRPr lang="en-US" sz="1700">
              <a:cs typeface="Calibri"/>
            </a:endParaRPr>
          </a:p>
          <a:p>
            <a:pPr marL="0" indent="0">
              <a:buNone/>
            </a:pPr>
            <a:r>
              <a:rPr lang="en-US" sz="1700">
                <a:cs typeface="Calibri"/>
              </a:rPr>
              <a:t>--&gt; We will learn how to manipulate Excel from Python</a:t>
            </a:r>
          </a:p>
        </p:txBody>
      </p:sp>
    </p:spTree>
    <p:extLst>
      <p:ext uri="{BB962C8B-B14F-4D97-AF65-F5344CB8AC3E}">
        <p14:creationId xmlns:p14="http://schemas.microsoft.com/office/powerpoint/2010/main" val="708986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36F2-BB18-40B6-93FE-891393714E3B}"/>
              </a:ext>
            </a:extLst>
          </p:cNvPr>
          <p:cNvSpPr>
            <a:spLocks noGrp="1"/>
          </p:cNvSpPr>
          <p:nvPr>
            <p:ph type="title"/>
          </p:nvPr>
        </p:nvSpPr>
        <p:spPr/>
        <p:txBody>
          <a:bodyPr/>
          <a:lstStyle/>
          <a:p>
            <a:r>
              <a:rPr lang="en-US">
                <a:cs typeface="Calibri Light"/>
              </a:rPr>
              <a:t>Tables: what are they good for?</a:t>
            </a:r>
            <a:endParaRPr lang="en-US"/>
          </a:p>
        </p:txBody>
      </p:sp>
      <p:sp>
        <p:nvSpPr>
          <p:cNvPr id="3" name="Content Placeholder 2">
            <a:extLst>
              <a:ext uri="{FF2B5EF4-FFF2-40B4-BE49-F238E27FC236}">
                <a16:creationId xmlns:a16="http://schemas.microsoft.com/office/drawing/2014/main" id="{D4B812DF-A481-4E53-96B2-29E3C7CAD6CC}"/>
              </a:ext>
            </a:extLst>
          </p:cNvPr>
          <p:cNvSpPr>
            <a:spLocks noGrp="1"/>
          </p:cNvSpPr>
          <p:nvPr>
            <p:ph idx="1"/>
          </p:nvPr>
        </p:nvSpPr>
        <p:spPr/>
        <p:txBody>
          <a:bodyPr vert="horz" lIns="91440" tIns="45720" rIns="91440" bIns="45720" rtlCol="0" anchor="t">
            <a:normAutofit/>
          </a:bodyPr>
          <a:lstStyle/>
          <a:p>
            <a:endParaRPr lang="en-US">
              <a:cs typeface="Calibri"/>
            </a:endParaRPr>
          </a:p>
          <a:p>
            <a:r>
              <a:rPr lang="en-US">
                <a:cs typeface="Calibri"/>
              </a:rPr>
              <a:t>How would you represent a </a:t>
            </a:r>
            <a:r>
              <a:rPr lang="en-US">
                <a:cs typeface="Calibri"/>
                <a:hlinkClick r:id="rId2"/>
              </a:rPr>
              <a:t>corpus</a:t>
            </a:r>
            <a:r>
              <a:rPr lang="en-US">
                <a:cs typeface="Calibri"/>
              </a:rPr>
              <a:t> of emails?</a:t>
            </a:r>
            <a:endParaRPr lang="en-US"/>
          </a:p>
          <a:p>
            <a:endParaRPr lang="en-US">
              <a:cs typeface="Calibri"/>
            </a:endParaRPr>
          </a:p>
        </p:txBody>
      </p:sp>
      <p:sp>
        <p:nvSpPr>
          <p:cNvPr id="5" name="TextBox 4">
            <a:extLst>
              <a:ext uri="{FF2B5EF4-FFF2-40B4-BE49-F238E27FC236}">
                <a16:creationId xmlns:a16="http://schemas.microsoft.com/office/drawing/2014/main" id="{C7A6D00F-769A-4268-9AF8-6B766CD8D8E4}"/>
              </a:ext>
            </a:extLst>
          </p:cNvPr>
          <p:cNvSpPr txBox="1"/>
          <p:nvPr/>
        </p:nvSpPr>
        <p:spPr>
          <a:xfrm>
            <a:off x="6665343" y="5996796"/>
            <a:ext cx="540301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ighlight>
                  <a:srgbClr val="FFFF00"/>
                </a:highlight>
              </a:rPr>
              <a:t>Activity</a:t>
            </a:r>
            <a:r>
              <a:rPr lang="en-US"/>
              <a:t>: Raise your hand if you</a:t>
            </a:r>
            <a:r>
              <a:rPr lang="en-US">
                <a:cs typeface="Calibri"/>
              </a:rPr>
              <a:t> have a suggestion</a:t>
            </a:r>
            <a:endParaRPr lang="en-US"/>
          </a:p>
        </p:txBody>
      </p:sp>
      <p:sp>
        <p:nvSpPr>
          <p:cNvPr id="4" name="TextBox 3">
            <a:extLst>
              <a:ext uri="{FF2B5EF4-FFF2-40B4-BE49-F238E27FC236}">
                <a16:creationId xmlns:a16="http://schemas.microsoft.com/office/drawing/2014/main" id="{D9B10AE5-6BC2-4337-A78A-99001EF98B75}"/>
              </a:ext>
            </a:extLst>
          </p:cNvPr>
          <p:cNvSpPr txBox="1"/>
          <p:nvPr/>
        </p:nvSpPr>
        <p:spPr>
          <a:xfrm>
            <a:off x="9325154" y="3236343"/>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
            </a:r>
            <a:r>
              <a:rPr lang="en-US">
                <a:cs typeface="Calibri"/>
              </a:rPr>
              <a:t>question is intentionally underspecified)</a:t>
            </a:r>
          </a:p>
        </p:txBody>
      </p:sp>
    </p:spTree>
    <p:extLst>
      <p:ext uri="{BB962C8B-B14F-4D97-AF65-F5344CB8AC3E}">
        <p14:creationId xmlns:p14="http://schemas.microsoft.com/office/powerpoint/2010/main" val="3295623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CB065-5B56-4B94-A90B-1FE6941EA65A}"/>
              </a:ext>
            </a:extLst>
          </p:cNvPr>
          <p:cNvSpPr>
            <a:spLocks noGrp="1"/>
          </p:cNvSpPr>
          <p:nvPr>
            <p:ph type="title"/>
          </p:nvPr>
        </p:nvSpPr>
        <p:spPr>
          <a:xfrm>
            <a:off x="594360" y="637125"/>
            <a:ext cx="3802276" cy="5256371"/>
          </a:xfrm>
        </p:spPr>
        <p:txBody>
          <a:bodyPr>
            <a:normAutofit/>
          </a:bodyPr>
          <a:lstStyle/>
          <a:p>
            <a:r>
              <a:rPr lang="en-US" sz="4800" dirty="0">
                <a:solidFill>
                  <a:schemeClr val="bg1"/>
                </a:solidFill>
                <a:cs typeface="Calibri Light"/>
              </a:rPr>
              <a:t>Outcomes for this evening</a:t>
            </a:r>
            <a:endParaRPr lang="en-US" sz="4800" dirty="0">
              <a:solidFill>
                <a:schemeClr val="bg1"/>
              </a:solidFill>
            </a:endParaRPr>
          </a:p>
        </p:txBody>
      </p:sp>
      <p:graphicFrame>
        <p:nvGraphicFramePr>
          <p:cNvPr id="5" name="Content Placeholder 2">
            <a:extLst>
              <a:ext uri="{FF2B5EF4-FFF2-40B4-BE49-F238E27FC236}">
                <a16:creationId xmlns:a16="http://schemas.microsoft.com/office/drawing/2014/main" id="{DF426E6B-7ADE-48A4-8414-1B879FCDC78D}"/>
              </a:ext>
            </a:extLst>
          </p:cNvPr>
          <p:cNvGraphicFramePr>
            <a:graphicFrameLocks noGrp="1"/>
          </p:cNvGraphicFramePr>
          <p:nvPr>
            <p:ph idx="1"/>
            <p:extLst>
              <p:ext uri="{D42A27DB-BD31-4B8C-83A1-F6EECF244321}">
                <p14:modId xmlns:p14="http://schemas.microsoft.com/office/powerpoint/2010/main" val="119665414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7809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29CDC-EF3B-429C-B472-104136E53569}"/>
              </a:ext>
            </a:extLst>
          </p:cNvPr>
          <p:cNvSpPr>
            <a:spLocks noGrp="1"/>
          </p:cNvSpPr>
          <p:nvPr>
            <p:ph type="title"/>
          </p:nvPr>
        </p:nvSpPr>
        <p:spPr>
          <a:xfrm>
            <a:off x="7041856" y="2944090"/>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Example of a table for emails</a:t>
            </a: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4">
            <a:extLst>
              <a:ext uri="{FF2B5EF4-FFF2-40B4-BE49-F238E27FC236}">
                <a16:creationId xmlns:a16="http://schemas.microsoft.com/office/drawing/2014/main" id="{F4B25A83-44F4-4DB2-A516-CE9C9A234A3F}"/>
              </a:ext>
            </a:extLst>
          </p:cNvPr>
          <p:cNvGraphicFramePr>
            <a:graphicFrameLocks noGrp="1"/>
          </p:cNvGraphicFramePr>
          <p:nvPr>
            <p:ph idx="1"/>
            <p:extLst>
              <p:ext uri="{D42A27DB-BD31-4B8C-83A1-F6EECF244321}">
                <p14:modId xmlns:p14="http://schemas.microsoft.com/office/powerpoint/2010/main" val="2226164671"/>
              </p:ext>
            </p:extLst>
          </p:nvPr>
        </p:nvGraphicFramePr>
        <p:xfrm>
          <a:off x="733507" y="2595791"/>
          <a:ext cx="5536003" cy="1607668"/>
        </p:xfrm>
        <a:graphic>
          <a:graphicData uri="http://schemas.openxmlformats.org/drawingml/2006/table">
            <a:tbl>
              <a:tblPr firstRow="1" bandRow="1">
                <a:tableStyleId>{5C22544A-7EE6-4342-B048-85BDC9FD1C3A}</a:tableStyleId>
              </a:tblPr>
              <a:tblGrid>
                <a:gridCol w="753803">
                  <a:extLst>
                    <a:ext uri="{9D8B030D-6E8A-4147-A177-3AD203B41FA5}">
                      <a16:colId xmlns:a16="http://schemas.microsoft.com/office/drawing/2014/main" val="832836037"/>
                    </a:ext>
                  </a:extLst>
                </a:gridCol>
                <a:gridCol w="1410652">
                  <a:extLst>
                    <a:ext uri="{9D8B030D-6E8A-4147-A177-3AD203B41FA5}">
                      <a16:colId xmlns:a16="http://schemas.microsoft.com/office/drawing/2014/main" val="726846388"/>
                    </a:ext>
                  </a:extLst>
                </a:gridCol>
                <a:gridCol w="1410652">
                  <a:extLst>
                    <a:ext uri="{9D8B030D-6E8A-4147-A177-3AD203B41FA5}">
                      <a16:colId xmlns:a16="http://schemas.microsoft.com/office/drawing/2014/main" val="1355355854"/>
                    </a:ext>
                  </a:extLst>
                </a:gridCol>
                <a:gridCol w="594313">
                  <a:extLst>
                    <a:ext uri="{9D8B030D-6E8A-4147-A177-3AD203B41FA5}">
                      <a16:colId xmlns:a16="http://schemas.microsoft.com/office/drawing/2014/main" val="938360720"/>
                    </a:ext>
                  </a:extLst>
                </a:gridCol>
                <a:gridCol w="1366583">
                  <a:extLst>
                    <a:ext uri="{9D8B030D-6E8A-4147-A177-3AD203B41FA5}">
                      <a16:colId xmlns:a16="http://schemas.microsoft.com/office/drawing/2014/main" val="2427097043"/>
                    </a:ext>
                  </a:extLst>
                </a:gridCol>
              </a:tblGrid>
              <a:tr h="265930">
                <a:tc>
                  <a:txBody>
                    <a:bodyPr/>
                    <a:lstStyle/>
                    <a:p>
                      <a:pPr>
                        <a:buNone/>
                      </a:pPr>
                      <a:r>
                        <a:rPr lang="en-US" sz="1200"/>
                        <a:t>Subject</a:t>
                      </a:r>
                    </a:p>
                  </a:txBody>
                  <a:tcPr marL="60439" marR="60439" marT="30219" marB="30219"/>
                </a:tc>
                <a:tc>
                  <a:txBody>
                    <a:bodyPr/>
                    <a:lstStyle/>
                    <a:p>
                      <a:pPr>
                        <a:buNone/>
                      </a:pPr>
                      <a:r>
                        <a:rPr lang="en-US" sz="1200"/>
                        <a:t>From</a:t>
                      </a:r>
                    </a:p>
                  </a:txBody>
                  <a:tcPr marL="60439" marR="60439" marT="30219" marB="30219"/>
                </a:tc>
                <a:tc>
                  <a:txBody>
                    <a:bodyPr/>
                    <a:lstStyle/>
                    <a:p>
                      <a:pPr>
                        <a:buNone/>
                      </a:pPr>
                      <a:r>
                        <a:rPr lang="en-US" sz="1200"/>
                        <a:t>To</a:t>
                      </a:r>
                    </a:p>
                  </a:txBody>
                  <a:tcPr marL="60439" marR="60439" marT="30219" marB="30219"/>
                </a:tc>
                <a:tc>
                  <a:txBody>
                    <a:bodyPr/>
                    <a:lstStyle/>
                    <a:p>
                      <a:pPr>
                        <a:buNone/>
                      </a:pPr>
                      <a:r>
                        <a:rPr lang="en-US" sz="1200"/>
                        <a:t>Date</a:t>
                      </a:r>
                    </a:p>
                  </a:txBody>
                  <a:tcPr marL="60439" marR="60439" marT="30219" marB="30219"/>
                </a:tc>
                <a:tc>
                  <a:txBody>
                    <a:bodyPr/>
                    <a:lstStyle/>
                    <a:p>
                      <a:pPr>
                        <a:buNone/>
                      </a:pPr>
                      <a:r>
                        <a:rPr lang="en-US" sz="1200"/>
                        <a:t>Has Attachment?</a:t>
                      </a:r>
                    </a:p>
                  </a:txBody>
                  <a:tcPr marL="60439" marR="60439" marT="30219" marB="30219"/>
                </a:tc>
                <a:extLst>
                  <a:ext uri="{0D108BD9-81ED-4DB2-BD59-A6C34878D82A}">
                    <a16:rowId xmlns:a16="http://schemas.microsoft.com/office/drawing/2014/main" val="3927471077"/>
                  </a:ext>
                </a:extLst>
              </a:tr>
              <a:tr h="447246">
                <a:tc>
                  <a:txBody>
                    <a:bodyPr/>
                    <a:lstStyle/>
                    <a:p>
                      <a:pPr>
                        <a:buNone/>
                      </a:pPr>
                      <a:r>
                        <a:rPr lang="en-US" sz="1200"/>
                        <a:t>Doggy</a:t>
                      </a:r>
                    </a:p>
                  </a:txBody>
                  <a:tcPr marL="60439" marR="60439" marT="30219" marB="30219"/>
                </a:tc>
                <a:tc>
                  <a:txBody>
                    <a:bodyPr/>
                    <a:lstStyle/>
                    <a:p>
                      <a:pPr>
                        <a:buNone/>
                      </a:pPr>
                      <a:r>
                        <a:rPr lang="en-US" sz="1200"/>
                        <a:t>Bob@gmail.com</a:t>
                      </a:r>
                    </a:p>
                  </a:txBody>
                  <a:tcPr marL="60439" marR="60439" marT="30219" marB="30219"/>
                </a:tc>
                <a:tc>
                  <a:txBody>
                    <a:bodyPr/>
                    <a:lstStyle/>
                    <a:p>
                      <a:pPr>
                        <a:buNone/>
                      </a:pPr>
                      <a:r>
                        <a:rPr lang="en-US" sz="1200"/>
                        <a:t>Sam@yahoo.com</a:t>
                      </a:r>
                    </a:p>
                  </a:txBody>
                  <a:tcPr marL="60439" marR="60439" marT="30219" marB="30219"/>
                </a:tc>
                <a:tc>
                  <a:txBody>
                    <a:bodyPr/>
                    <a:lstStyle/>
                    <a:p>
                      <a:pPr>
                        <a:buNone/>
                      </a:pPr>
                      <a:r>
                        <a:rPr lang="en-US" sz="1200"/>
                        <a:t>2018-08-30</a:t>
                      </a:r>
                    </a:p>
                  </a:txBody>
                  <a:tcPr marL="60439" marR="60439" marT="30219" marB="30219"/>
                </a:tc>
                <a:tc>
                  <a:txBody>
                    <a:bodyPr/>
                    <a:lstStyle/>
                    <a:p>
                      <a:pPr>
                        <a:buNone/>
                      </a:pPr>
                      <a:r>
                        <a:rPr lang="en-US" sz="1200"/>
                        <a:t>N</a:t>
                      </a:r>
                    </a:p>
                  </a:txBody>
                  <a:tcPr marL="60439" marR="60439" marT="30219" marB="30219"/>
                </a:tc>
                <a:extLst>
                  <a:ext uri="{0D108BD9-81ED-4DB2-BD59-A6C34878D82A}">
                    <a16:rowId xmlns:a16="http://schemas.microsoft.com/office/drawing/2014/main" val="3544428890"/>
                  </a:ext>
                </a:extLst>
              </a:tr>
              <a:tr h="447246">
                <a:tc>
                  <a:txBody>
                    <a:bodyPr/>
                    <a:lstStyle/>
                    <a:p>
                      <a:pPr lvl="0">
                        <a:buNone/>
                      </a:pPr>
                      <a:r>
                        <a:rPr lang="en-US" sz="1200"/>
                        <a:t>Meeting time</a:t>
                      </a:r>
                    </a:p>
                  </a:txBody>
                  <a:tcPr marL="60439" marR="60439" marT="30219" marB="30219"/>
                </a:tc>
                <a:tc>
                  <a:txBody>
                    <a:bodyPr/>
                    <a:lstStyle/>
                    <a:p>
                      <a:pPr lvl="0">
                        <a:buNone/>
                      </a:pPr>
                      <a:r>
                        <a:rPr lang="en-US" sz="1200"/>
                        <a:t>Sam@yahoo.com</a:t>
                      </a:r>
                    </a:p>
                  </a:txBody>
                  <a:tcPr marL="60439" marR="60439" marT="30219" marB="30219"/>
                </a:tc>
                <a:tc>
                  <a:txBody>
                    <a:bodyPr/>
                    <a:lstStyle/>
                    <a:p>
                      <a:pPr lvl="0">
                        <a:buNone/>
                      </a:pPr>
                      <a:r>
                        <a:rPr lang="en-US" sz="1200"/>
                        <a:t>Alice@hotmail.com</a:t>
                      </a:r>
                    </a:p>
                  </a:txBody>
                  <a:tcPr marL="60439" marR="60439" marT="30219" marB="30219"/>
                </a:tc>
                <a:tc>
                  <a:txBody>
                    <a:bodyPr/>
                    <a:lstStyle/>
                    <a:p>
                      <a:pPr lvl="0">
                        <a:buNone/>
                      </a:pPr>
                      <a:r>
                        <a:rPr lang="en-US" sz="1200"/>
                        <a:t>2018-09-01</a:t>
                      </a:r>
                    </a:p>
                  </a:txBody>
                  <a:tcPr marL="60439" marR="60439" marT="30219" marB="30219"/>
                </a:tc>
                <a:tc>
                  <a:txBody>
                    <a:bodyPr/>
                    <a:lstStyle/>
                    <a:p>
                      <a:pPr lvl="0">
                        <a:buNone/>
                      </a:pPr>
                      <a:r>
                        <a:rPr lang="en-US" sz="1200"/>
                        <a:t>N</a:t>
                      </a:r>
                    </a:p>
                  </a:txBody>
                  <a:tcPr marL="60439" marR="60439" marT="30219" marB="30219"/>
                </a:tc>
                <a:extLst>
                  <a:ext uri="{0D108BD9-81ED-4DB2-BD59-A6C34878D82A}">
                    <a16:rowId xmlns:a16="http://schemas.microsoft.com/office/drawing/2014/main" val="3002732327"/>
                  </a:ext>
                </a:extLst>
              </a:tr>
              <a:tr h="447246">
                <a:tc>
                  <a:txBody>
                    <a:bodyPr/>
                    <a:lstStyle/>
                    <a:p>
                      <a:pPr lvl="0">
                        <a:buNone/>
                      </a:pPr>
                      <a:r>
                        <a:rPr lang="en-US" sz="1200"/>
                        <a:t>syllabus</a:t>
                      </a:r>
                    </a:p>
                  </a:txBody>
                  <a:tcPr marL="60439" marR="60439" marT="30219" marB="30219"/>
                </a:tc>
                <a:tc>
                  <a:txBody>
                    <a:bodyPr/>
                    <a:lstStyle/>
                    <a:p>
                      <a:pPr lvl="0">
                        <a:buNone/>
                      </a:pPr>
                      <a:r>
                        <a:rPr lang="en-US" sz="1200"/>
                        <a:t>Alex@gmail.com</a:t>
                      </a:r>
                    </a:p>
                  </a:txBody>
                  <a:tcPr marL="60439" marR="60439" marT="30219" marB="30219"/>
                </a:tc>
                <a:tc>
                  <a:txBody>
                    <a:bodyPr/>
                    <a:lstStyle/>
                    <a:p>
                      <a:pPr lvl="0">
                        <a:buNone/>
                      </a:pPr>
                      <a:r>
                        <a:rPr lang="en-US" sz="1200"/>
                        <a:t>Ari@gmail.com</a:t>
                      </a:r>
                    </a:p>
                  </a:txBody>
                  <a:tcPr marL="60439" marR="60439" marT="30219" marB="30219"/>
                </a:tc>
                <a:tc>
                  <a:txBody>
                    <a:bodyPr/>
                    <a:lstStyle/>
                    <a:p>
                      <a:pPr lvl="0">
                        <a:buNone/>
                      </a:pPr>
                      <a:r>
                        <a:rPr lang="en-US" sz="1200"/>
                        <a:t>2018-09-06</a:t>
                      </a:r>
                    </a:p>
                  </a:txBody>
                  <a:tcPr marL="60439" marR="60439" marT="30219" marB="30219"/>
                </a:tc>
                <a:tc>
                  <a:txBody>
                    <a:bodyPr/>
                    <a:lstStyle/>
                    <a:p>
                      <a:pPr lvl="0">
                        <a:buNone/>
                      </a:pPr>
                      <a:r>
                        <a:rPr lang="en-US" sz="1200"/>
                        <a:t>Y</a:t>
                      </a:r>
                    </a:p>
                  </a:txBody>
                  <a:tcPr marL="60439" marR="60439" marT="30219" marB="30219"/>
                </a:tc>
                <a:extLst>
                  <a:ext uri="{0D108BD9-81ED-4DB2-BD59-A6C34878D82A}">
                    <a16:rowId xmlns:a16="http://schemas.microsoft.com/office/drawing/2014/main" val="3136292717"/>
                  </a:ext>
                </a:extLst>
              </a:tr>
            </a:tbl>
          </a:graphicData>
        </a:graphic>
      </p:graphicFrame>
    </p:spTree>
    <p:extLst>
      <p:ext uri="{BB962C8B-B14F-4D97-AF65-F5344CB8AC3E}">
        <p14:creationId xmlns:p14="http://schemas.microsoft.com/office/powerpoint/2010/main" val="1094645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277482" y="2846417"/>
            <a:ext cx="8287110" cy="3431187"/>
          </a:xfrm>
        </p:spPr>
        <p:txBody>
          <a:bodyPr vert="horz" lIns="91440" tIns="45720" rIns="91440" bIns="45720" rtlCol="0" anchor="t">
            <a:noAutofit/>
          </a:bodyPr>
          <a:lstStyle/>
          <a:p>
            <a:r>
              <a:rPr lang="en-US">
                <a:cs typeface="Calibri"/>
              </a:rPr>
              <a:t>A table with rows and columns composed of text</a:t>
            </a:r>
          </a:p>
        </p:txBody>
      </p:sp>
      <p:pic>
        <p:nvPicPr>
          <p:cNvPr id="4" name="Picture 4" descr="notepad with text data">
            <a:extLst>
              <a:ext uri="{FF2B5EF4-FFF2-40B4-BE49-F238E27FC236}">
                <a16:creationId xmlns:a16="http://schemas.microsoft.com/office/drawing/2014/main" id="{A1B146A0-FD7D-40F4-80A4-753E5D563307}"/>
              </a:ext>
            </a:extLst>
          </p:cNvPr>
          <p:cNvPicPr>
            <a:picLocks noChangeAspect="1"/>
          </p:cNvPicPr>
          <p:nvPr/>
        </p:nvPicPr>
        <p:blipFill>
          <a:blip r:embed="rId3"/>
          <a:stretch>
            <a:fillRect/>
          </a:stretch>
        </p:blipFill>
        <p:spPr>
          <a:xfrm>
            <a:off x="8079089" y="363119"/>
            <a:ext cx="4257675" cy="5384141"/>
          </a:xfrm>
          <a:prstGeom prst="rect">
            <a:avLst/>
          </a:prstGeom>
        </p:spPr>
      </p:pic>
      <p:sp>
        <p:nvSpPr>
          <p:cNvPr id="6" name="TextBox 5">
            <a:extLst>
              <a:ext uri="{FF2B5EF4-FFF2-40B4-BE49-F238E27FC236}">
                <a16:creationId xmlns:a16="http://schemas.microsoft.com/office/drawing/2014/main" id="{D1771F45-E9D4-419E-BBD8-75A8A081BC34}"/>
              </a:ext>
            </a:extLst>
          </p:cNvPr>
          <p:cNvSpPr txBox="1"/>
          <p:nvPr/>
        </p:nvSpPr>
        <p:spPr>
          <a:xfrm>
            <a:off x="281798" y="1697966"/>
            <a:ext cx="7559613" cy="113877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No set standard; see </a:t>
            </a:r>
            <a:r>
              <a:rPr lang="en-US" sz="2000">
                <a:cs typeface="Calibri"/>
                <a:hlinkClick r:id="rId4"/>
              </a:rPr>
              <a:t>https://tools.ietf.org/html/rfc4180</a:t>
            </a:r>
            <a:endParaRPr lang="en-US" sz="2000">
              <a:cs typeface="Calibri"/>
              <a:hlinkClick r:id="" action="ppaction://noaction"/>
            </a:endParaRPr>
          </a:p>
          <a:p>
            <a:r>
              <a:rPr lang="en-US" sz="2400">
                <a:hlinkClick r:id="rId5"/>
              </a:rPr>
              <a:t>https://en.wikipedia.org/wiki/Comma-separated_values</a:t>
            </a:r>
            <a:endParaRPr lang="en-US" sz="2400">
              <a:cs typeface="Calibri"/>
            </a:endParaRPr>
          </a:p>
          <a:p>
            <a:endParaRPr lang="en-US" sz="2400">
              <a:cs typeface="Calibri"/>
            </a:endParaRPr>
          </a:p>
        </p:txBody>
      </p:sp>
      <p:pic>
        <p:nvPicPr>
          <p:cNvPr id="5" name="Picture 6">
            <a:extLst>
              <a:ext uri="{FF2B5EF4-FFF2-40B4-BE49-F238E27FC236}">
                <a16:creationId xmlns:a16="http://schemas.microsoft.com/office/drawing/2014/main" id="{86FCC179-70A8-4930-9EFE-8457478FF963}"/>
              </a:ext>
            </a:extLst>
          </p:cNvPr>
          <p:cNvPicPr>
            <a:picLocks noChangeAspect="1"/>
          </p:cNvPicPr>
          <p:nvPr/>
        </p:nvPicPr>
        <p:blipFill rotWithShape="1">
          <a:blip r:embed="rId6"/>
          <a:srcRect l="40294" t="3500" r="37353" b="5000"/>
          <a:stretch/>
        </p:blipFill>
        <p:spPr>
          <a:xfrm>
            <a:off x="6895381" y="3425802"/>
            <a:ext cx="1178304" cy="2852571"/>
          </a:xfrm>
          <a:prstGeom prst="rect">
            <a:avLst/>
          </a:prstGeom>
        </p:spPr>
      </p:pic>
      <p:pic>
        <p:nvPicPr>
          <p:cNvPr id="8" name="Picture 6" descr="A picture containing white, sitting&#10;&#10;Description generated with high confidence">
            <a:extLst>
              <a:ext uri="{FF2B5EF4-FFF2-40B4-BE49-F238E27FC236}">
                <a16:creationId xmlns:a16="http://schemas.microsoft.com/office/drawing/2014/main" id="{C89753FD-26AD-4F15-9F6E-D0E16B142634}"/>
              </a:ext>
            </a:extLst>
          </p:cNvPr>
          <p:cNvPicPr>
            <a:picLocks noChangeAspect="1"/>
          </p:cNvPicPr>
          <p:nvPr/>
        </p:nvPicPr>
        <p:blipFill rotWithShape="1">
          <a:blip r:embed="rId6"/>
          <a:srcRect l="40294" t="3500" r="37353" b="5000"/>
          <a:stretch/>
        </p:blipFill>
        <p:spPr>
          <a:xfrm>
            <a:off x="5572663" y="3425801"/>
            <a:ext cx="1178304" cy="2852571"/>
          </a:xfrm>
          <a:prstGeom prst="rect">
            <a:avLst/>
          </a:prstGeom>
        </p:spPr>
      </p:pic>
      <p:pic>
        <p:nvPicPr>
          <p:cNvPr id="9" name="Picture 6" descr="column">
            <a:extLst>
              <a:ext uri="{FF2B5EF4-FFF2-40B4-BE49-F238E27FC236}">
                <a16:creationId xmlns:a16="http://schemas.microsoft.com/office/drawing/2014/main" id="{41DD3083-1F0E-4D07-B60D-BCD2791B292E}"/>
              </a:ext>
            </a:extLst>
          </p:cNvPr>
          <p:cNvPicPr>
            <a:picLocks noChangeAspect="1"/>
          </p:cNvPicPr>
          <p:nvPr/>
        </p:nvPicPr>
        <p:blipFill rotWithShape="1">
          <a:blip r:embed="rId6"/>
          <a:srcRect l="40294" t="3500" r="37353" b="5000"/>
          <a:stretch/>
        </p:blipFill>
        <p:spPr>
          <a:xfrm>
            <a:off x="4336211" y="3425802"/>
            <a:ext cx="1178304" cy="2852571"/>
          </a:xfrm>
          <a:prstGeom prst="rect">
            <a:avLst/>
          </a:prstGeom>
        </p:spPr>
      </p:pic>
      <p:pic>
        <p:nvPicPr>
          <p:cNvPr id="10" name="Picture 10" descr="A picture containing indoor bench in church&#10;">
            <a:extLst>
              <a:ext uri="{FF2B5EF4-FFF2-40B4-BE49-F238E27FC236}">
                <a16:creationId xmlns:a16="http://schemas.microsoft.com/office/drawing/2014/main" id="{31E772F5-92A6-43A9-8940-CD78A98C4704}"/>
              </a:ext>
            </a:extLst>
          </p:cNvPr>
          <p:cNvPicPr>
            <a:picLocks noChangeAspect="1"/>
          </p:cNvPicPr>
          <p:nvPr/>
        </p:nvPicPr>
        <p:blipFill>
          <a:blip r:embed="rId7"/>
          <a:stretch>
            <a:fillRect/>
          </a:stretch>
        </p:blipFill>
        <p:spPr>
          <a:xfrm>
            <a:off x="-940278" y="3435470"/>
            <a:ext cx="4727275" cy="3567022"/>
          </a:xfrm>
          <a:prstGeom prst="rect">
            <a:avLst/>
          </a:prstGeom>
        </p:spPr>
      </p:pic>
    </p:spTree>
    <p:extLst>
      <p:ext uri="{BB962C8B-B14F-4D97-AF65-F5344CB8AC3E}">
        <p14:creationId xmlns:p14="http://schemas.microsoft.com/office/powerpoint/2010/main" val="3220581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277482" y="2832040"/>
            <a:ext cx="9437298" cy="3445564"/>
          </a:xfrm>
        </p:spPr>
        <p:txBody>
          <a:bodyPr vert="horz" lIns="91440" tIns="45720" rIns="91440" bIns="45720" rtlCol="0" anchor="t">
            <a:noAutofit/>
          </a:bodyPr>
          <a:lstStyle/>
          <a:p>
            <a:r>
              <a:rPr lang="en-US">
                <a:cs typeface="Calibri"/>
              </a:rPr>
              <a:t>A table with rows and columns composed of text</a:t>
            </a:r>
          </a:p>
          <a:p>
            <a:r>
              <a:rPr lang="en-US">
                <a:cs typeface="Calibri"/>
                <a:hlinkClick r:id="rId3"/>
              </a:rPr>
              <a:t>delimiters</a:t>
            </a:r>
            <a:r>
              <a:rPr lang="en-US">
                <a:cs typeface="Calibri"/>
              </a:rPr>
              <a:t>:</a:t>
            </a:r>
          </a:p>
          <a:p>
            <a:pPr lvl="1"/>
            <a:r>
              <a:rPr lang="en-US" sz="2800">
                <a:cs typeface="Calibri"/>
              </a:rPr>
              <a:t>Line break (separates rows)</a:t>
            </a:r>
          </a:p>
          <a:p>
            <a:pPr lvl="1"/>
            <a:r>
              <a:rPr lang="en-US" sz="2800">
                <a:cs typeface="Calibri"/>
              </a:rPr>
              <a:t>Comma (separates columns)</a:t>
            </a:r>
          </a:p>
          <a:p>
            <a:r>
              <a:rPr lang="en-US">
                <a:cs typeface="Calibri"/>
              </a:rPr>
              <a:t>May or may not have a header:</a:t>
            </a:r>
          </a:p>
          <a:p>
            <a:pPr marL="0" indent="0">
              <a:buNone/>
            </a:pPr>
            <a:r>
              <a:rPr lang="en-US">
                <a:cs typeface="Calibri"/>
              </a:rPr>
              <a:t>          First row is descriptions of columns</a:t>
            </a:r>
          </a:p>
          <a:p>
            <a:pPr marL="0" indent="0">
              <a:buNone/>
            </a:pPr>
            <a:r>
              <a:rPr lang="en-US">
                <a:cs typeface="Calibri"/>
              </a:rPr>
              <a:t> (a header consists of one or more rows, usually the first row)</a:t>
            </a:r>
          </a:p>
        </p:txBody>
      </p:sp>
      <p:pic>
        <p:nvPicPr>
          <p:cNvPr id="4" name="Picture 4" descr="notepad with CSV data">
            <a:extLst>
              <a:ext uri="{FF2B5EF4-FFF2-40B4-BE49-F238E27FC236}">
                <a16:creationId xmlns:a16="http://schemas.microsoft.com/office/drawing/2014/main" id="{A1B146A0-FD7D-40F4-80A4-753E5D563307}"/>
              </a:ext>
            </a:extLst>
          </p:cNvPr>
          <p:cNvPicPr>
            <a:picLocks noChangeAspect="1"/>
          </p:cNvPicPr>
          <p:nvPr/>
        </p:nvPicPr>
        <p:blipFill>
          <a:blip r:embed="rId4"/>
          <a:stretch>
            <a:fillRect/>
          </a:stretch>
        </p:blipFill>
        <p:spPr>
          <a:xfrm>
            <a:off x="8079089" y="363119"/>
            <a:ext cx="4257675" cy="5384141"/>
          </a:xfrm>
          <a:prstGeom prst="rect">
            <a:avLst/>
          </a:prstGeom>
        </p:spPr>
      </p:pic>
      <p:sp>
        <p:nvSpPr>
          <p:cNvPr id="5" name="TextBox 4">
            <a:extLst>
              <a:ext uri="{FF2B5EF4-FFF2-40B4-BE49-F238E27FC236}">
                <a16:creationId xmlns:a16="http://schemas.microsoft.com/office/drawing/2014/main" id="{6658D6B9-D933-4C9A-ACBA-B8CB393FE81E}"/>
              </a:ext>
            </a:extLst>
          </p:cNvPr>
          <p:cNvSpPr txBox="1"/>
          <p:nvPr/>
        </p:nvSpPr>
        <p:spPr>
          <a:xfrm>
            <a:off x="281798" y="1697966"/>
            <a:ext cx="7559613" cy="113877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No set standard; see </a:t>
            </a:r>
            <a:r>
              <a:rPr lang="en-US" sz="2000">
                <a:cs typeface="Calibri"/>
                <a:hlinkClick r:id="rId5"/>
              </a:rPr>
              <a:t>https://tools.ietf.org/html/rfc4180</a:t>
            </a:r>
            <a:endParaRPr lang="en-US" sz="2000">
              <a:cs typeface="Calibri"/>
              <a:hlinkClick r:id="" action="ppaction://noaction"/>
            </a:endParaRPr>
          </a:p>
          <a:p>
            <a:r>
              <a:rPr lang="en-US" sz="2400">
                <a:hlinkClick r:id="rId6"/>
              </a:rPr>
              <a:t>https://en.wikipedia.org/wiki/Comma-separated_values</a:t>
            </a:r>
            <a:endParaRPr lang="en-US" sz="2400">
              <a:cs typeface="Calibri"/>
            </a:endParaRPr>
          </a:p>
          <a:p>
            <a:endParaRPr lang="en-US" sz="2400">
              <a:cs typeface="Calibri"/>
            </a:endParaRPr>
          </a:p>
        </p:txBody>
      </p:sp>
    </p:spTree>
    <p:extLst>
      <p:ext uri="{BB962C8B-B14F-4D97-AF65-F5344CB8AC3E}">
        <p14:creationId xmlns:p14="http://schemas.microsoft.com/office/powerpoint/2010/main" val="4097117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 caveats</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148086" y="2041285"/>
            <a:ext cx="8287110" cy="3704357"/>
          </a:xfrm>
        </p:spPr>
        <p:txBody>
          <a:bodyPr vert="horz" lIns="91440" tIns="45720" rIns="91440" bIns="45720" rtlCol="0" anchor="t">
            <a:noAutofit/>
          </a:bodyPr>
          <a:lstStyle/>
          <a:p>
            <a:pPr lvl="1"/>
            <a:r>
              <a:rPr lang="en-US" sz="3200">
                <a:cs typeface="Calibri"/>
              </a:rPr>
              <a:t>Text (not images, audio, video)</a:t>
            </a:r>
          </a:p>
          <a:p>
            <a:pPr lvl="1"/>
            <a:r>
              <a:rPr lang="en-US" sz="3200">
                <a:cs typeface="Calibri"/>
              </a:rPr>
              <a:t>Each column of same type</a:t>
            </a:r>
          </a:p>
          <a:p>
            <a:pPr lvl="2"/>
            <a:r>
              <a:rPr lang="en-US" sz="2800">
                <a:cs typeface="Calibri"/>
              </a:rPr>
              <a:t>Name or word or description (text)</a:t>
            </a:r>
          </a:p>
          <a:p>
            <a:pPr lvl="2"/>
            <a:r>
              <a:rPr lang="en-US" sz="2800">
                <a:cs typeface="Calibri"/>
              </a:rPr>
              <a:t>Number</a:t>
            </a:r>
          </a:p>
          <a:p>
            <a:pPr lvl="2"/>
            <a:r>
              <a:rPr lang="en-US" sz="2800">
                <a:cs typeface="Calibri"/>
              </a:rPr>
              <a:t>Category label (text)</a:t>
            </a:r>
          </a:p>
          <a:p>
            <a:pPr lvl="1"/>
            <a:r>
              <a:rPr lang="en-US" sz="3200">
                <a:cs typeface="Calibri"/>
              </a:rPr>
              <a:t>Delimiters within a value</a:t>
            </a:r>
          </a:p>
          <a:p>
            <a:pPr lvl="2"/>
            <a:r>
              <a:rPr lang="en-US" sz="2800">
                <a:cs typeface="Calibri"/>
              </a:rPr>
              <a:t>Enclosed within a pair of double quotes:  "  "</a:t>
            </a:r>
          </a:p>
          <a:p>
            <a:pPr lvl="1"/>
            <a:r>
              <a:rPr lang="en-US" sz="3200">
                <a:cs typeface="Calibri"/>
              </a:rPr>
              <a:t>Quotes for quotes, </a:t>
            </a:r>
            <a:r>
              <a:rPr lang="en-US" sz="3200" err="1">
                <a:cs typeface="Calibri"/>
              </a:rPr>
              <a:t>ie</a:t>
            </a:r>
            <a:r>
              <a:rPr lang="en-US" sz="3200">
                <a:cs typeface="Calibri"/>
              </a:rPr>
              <a:t> 24"</a:t>
            </a:r>
          </a:p>
        </p:txBody>
      </p:sp>
      <p:pic>
        <p:nvPicPr>
          <p:cNvPr id="4" name="Picture 4" descr="notepad with text">
            <a:extLst>
              <a:ext uri="{FF2B5EF4-FFF2-40B4-BE49-F238E27FC236}">
                <a16:creationId xmlns:a16="http://schemas.microsoft.com/office/drawing/2014/main" id="{A1B146A0-FD7D-40F4-80A4-753E5D563307}"/>
              </a:ext>
            </a:extLst>
          </p:cNvPr>
          <p:cNvPicPr>
            <a:picLocks noChangeAspect="1"/>
          </p:cNvPicPr>
          <p:nvPr/>
        </p:nvPicPr>
        <p:blipFill>
          <a:blip r:embed="rId3"/>
          <a:stretch>
            <a:fillRect/>
          </a:stretch>
        </p:blipFill>
        <p:spPr>
          <a:xfrm>
            <a:off x="8079089" y="363119"/>
            <a:ext cx="4257675" cy="5384141"/>
          </a:xfrm>
          <a:prstGeom prst="rect">
            <a:avLst/>
          </a:prstGeom>
        </p:spPr>
      </p:pic>
    </p:spTree>
    <p:extLst>
      <p:ext uri="{BB962C8B-B14F-4D97-AF65-F5344CB8AC3E}">
        <p14:creationId xmlns:p14="http://schemas.microsoft.com/office/powerpoint/2010/main" val="1508720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 variations</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277482" y="2113172"/>
            <a:ext cx="9710468" cy="3143640"/>
          </a:xfrm>
        </p:spPr>
        <p:txBody>
          <a:bodyPr vert="horz" lIns="91440" tIns="45720" rIns="91440" bIns="45720" rtlCol="0" anchor="t">
            <a:normAutofit/>
          </a:bodyPr>
          <a:lstStyle/>
          <a:p>
            <a:pPr marL="457200" lvl="1" indent="0">
              <a:buNone/>
            </a:pPr>
            <a:r>
              <a:rPr lang="en-US">
                <a:cs typeface="Calibri"/>
              </a:rPr>
              <a:t>Delimiters vary: </a:t>
            </a:r>
          </a:p>
          <a:p>
            <a:pPr lvl="1"/>
            <a:r>
              <a:rPr lang="en-US">
                <a:cs typeface="Calibri"/>
              </a:rPr>
              <a:t>Tab – see https://en.wikipedia.org/wiki/Tab-separated_values</a:t>
            </a:r>
          </a:p>
          <a:p>
            <a:pPr lvl="1"/>
            <a:r>
              <a:rPr lang="en-US">
                <a:cs typeface="Calibri"/>
              </a:rPr>
              <a:t>| </a:t>
            </a:r>
            <a:r>
              <a:rPr lang="en-US" i="1">
                <a:cs typeface="Calibri"/>
              </a:rPr>
              <a:t> (pipe)</a:t>
            </a:r>
          </a:p>
          <a:p>
            <a:pPr lvl="1"/>
            <a:endParaRPr lang="en-US">
              <a:cs typeface="Calibri"/>
            </a:endParaRPr>
          </a:p>
        </p:txBody>
      </p:sp>
      <p:sp>
        <p:nvSpPr>
          <p:cNvPr id="4" name="TextBox 3">
            <a:extLst>
              <a:ext uri="{FF2B5EF4-FFF2-40B4-BE49-F238E27FC236}">
                <a16:creationId xmlns:a16="http://schemas.microsoft.com/office/drawing/2014/main" id="{6F8BC1B4-05F2-43A3-9E9A-DCBD804A45FE}"/>
              </a:ext>
            </a:extLst>
          </p:cNvPr>
          <p:cNvSpPr txBox="1"/>
          <p:nvPr/>
        </p:nvSpPr>
        <p:spPr>
          <a:xfrm>
            <a:off x="3876135" y="3753928"/>
            <a:ext cx="6553199" cy="22467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latin typeface="Courier New"/>
                <a:cs typeface="Courier New"/>
              </a:rPr>
              <a:t>Month|count|location</a:t>
            </a:r>
            <a:endParaRPr lang="en-US" sz="2800">
              <a:latin typeface="Courier New"/>
              <a:cs typeface="Courier New"/>
            </a:endParaRPr>
          </a:p>
          <a:p>
            <a:r>
              <a:rPr lang="en-US" sz="2800">
                <a:latin typeface="Courier New"/>
                <a:cs typeface="Courier New"/>
              </a:rPr>
              <a:t>Jan|1332|here</a:t>
            </a:r>
          </a:p>
          <a:p>
            <a:r>
              <a:rPr lang="en-US" sz="2800">
                <a:latin typeface="Courier New"/>
                <a:cs typeface="Courier New"/>
              </a:rPr>
              <a:t>June|5,593|there</a:t>
            </a:r>
          </a:p>
          <a:p>
            <a:r>
              <a:rPr lang="en-US" sz="2800">
                <a:latin typeface="Courier New"/>
                <a:cs typeface="Courier New"/>
              </a:rPr>
              <a:t>Feb|953,24|everywhere, CA</a:t>
            </a:r>
          </a:p>
          <a:p>
            <a:r>
              <a:rPr lang="en-US" sz="2800">
                <a:latin typeface="Courier New"/>
                <a:cs typeface="Courier New"/>
              </a:rPr>
              <a:t>Oct|592|my home town, MD</a:t>
            </a:r>
          </a:p>
        </p:txBody>
      </p:sp>
      <p:sp>
        <p:nvSpPr>
          <p:cNvPr id="5" name="TextBox 4">
            <a:extLst>
              <a:ext uri="{FF2B5EF4-FFF2-40B4-BE49-F238E27FC236}">
                <a16:creationId xmlns:a16="http://schemas.microsoft.com/office/drawing/2014/main" id="{9CD2C25A-07B9-4C53-995D-3125C0503345}"/>
              </a:ext>
            </a:extLst>
          </p:cNvPr>
          <p:cNvSpPr txBox="1"/>
          <p:nvPr/>
        </p:nvSpPr>
        <p:spPr>
          <a:xfrm>
            <a:off x="281797" y="5651739"/>
            <a:ext cx="3681995"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Can you see why</a:t>
            </a:r>
            <a:r>
              <a:rPr lang="en-US" sz="2400">
                <a:cs typeface="Calibri"/>
              </a:rPr>
              <a:t> using pipes would be desirable?</a:t>
            </a:r>
          </a:p>
        </p:txBody>
      </p:sp>
    </p:spTree>
    <p:extLst>
      <p:ext uri="{BB962C8B-B14F-4D97-AF65-F5344CB8AC3E}">
        <p14:creationId xmlns:p14="http://schemas.microsoft.com/office/powerpoint/2010/main" val="1442927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 alternative: fixed width</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493142" y="2055662"/>
            <a:ext cx="8287110" cy="857641"/>
          </a:xfrm>
        </p:spPr>
        <p:txBody>
          <a:bodyPr vert="horz" lIns="91440" tIns="45720" rIns="91440" bIns="45720" rtlCol="0" anchor="t">
            <a:normAutofit/>
          </a:bodyPr>
          <a:lstStyle/>
          <a:p>
            <a:pPr lvl="1"/>
            <a:r>
              <a:rPr lang="en-US">
                <a:cs typeface="Calibri"/>
              </a:rPr>
              <a:t>Consistent number of characters per column</a:t>
            </a:r>
          </a:p>
        </p:txBody>
      </p:sp>
      <p:sp>
        <p:nvSpPr>
          <p:cNvPr id="4" name="TextBox 3">
            <a:extLst>
              <a:ext uri="{FF2B5EF4-FFF2-40B4-BE49-F238E27FC236}">
                <a16:creationId xmlns:a16="http://schemas.microsoft.com/office/drawing/2014/main" id="{391E65DB-2C88-4037-A50D-756744D2C3A8}"/>
              </a:ext>
            </a:extLst>
          </p:cNvPr>
          <p:cNvSpPr txBox="1"/>
          <p:nvPr/>
        </p:nvSpPr>
        <p:spPr>
          <a:xfrm>
            <a:off x="1302589" y="2704381"/>
            <a:ext cx="9284897" cy="31085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ourier New"/>
                <a:cs typeface="Courier New"/>
              </a:rPr>
              <a:t>ID     </a:t>
            </a:r>
            <a:r>
              <a:rPr lang="en-US" sz="2800" err="1">
                <a:latin typeface="Courier New"/>
                <a:cs typeface="Courier New"/>
              </a:rPr>
              <a:t>l_name</a:t>
            </a:r>
            <a:r>
              <a:rPr lang="en-US" sz="2800">
                <a:latin typeface="Courier New"/>
                <a:cs typeface="Courier New"/>
              </a:rPr>
              <a:t>    </a:t>
            </a:r>
            <a:r>
              <a:rPr lang="en-US" sz="2800" err="1">
                <a:latin typeface="Courier New"/>
                <a:cs typeface="Courier New"/>
              </a:rPr>
              <a:t>f_nametuition</a:t>
            </a:r>
          </a:p>
          <a:p>
            <a:r>
              <a:rPr lang="en-US" sz="2800">
                <a:latin typeface="Courier New"/>
                <a:cs typeface="Courier New"/>
              </a:rPr>
              <a:t>0585822Potter, </a:t>
            </a:r>
            <a:r>
              <a:rPr lang="en-US" sz="2800" err="1">
                <a:latin typeface="Courier New"/>
                <a:cs typeface="Courier New"/>
              </a:rPr>
              <a:t>JrHarry</a:t>
            </a:r>
            <a:r>
              <a:rPr lang="en-US" sz="2800">
                <a:latin typeface="Courier New"/>
                <a:cs typeface="Courier New"/>
              </a:rPr>
              <a:t> 204</a:t>
            </a:r>
          </a:p>
          <a:p>
            <a:r>
              <a:rPr lang="en-US" sz="2800">
                <a:latin typeface="Courier New"/>
                <a:cs typeface="Courier New"/>
              </a:rPr>
              <a:t>0485572Weasley   Ron   958</a:t>
            </a:r>
          </a:p>
          <a:p>
            <a:r>
              <a:rPr lang="en-US" sz="2800">
                <a:latin typeface="Courier New"/>
                <a:cs typeface="Courier New"/>
              </a:rPr>
              <a:t>5924245Granger   Hermio422</a:t>
            </a:r>
          </a:p>
          <a:p>
            <a:r>
              <a:rPr lang="en-US" sz="2800">
                <a:latin typeface="Courier New"/>
                <a:cs typeface="Courier New"/>
              </a:rPr>
              <a:t>4724926Diggory   Cedric1042</a:t>
            </a:r>
          </a:p>
          <a:p>
            <a:r>
              <a:rPr lang="en-US" sz="2800">
                <a:latin typeface="Courier New"/>
                <a:cs typeface="Courier New"/>
              </a:rPr>
              <a:t>4938243Weasley   Fred  394</a:t>
            </a:r>
          </a:p>
          <a:p>
            <a:endParaRPr lang="en-US" sz="2800">
              <a:latin typeface="Courier New"/>
              <a:cs typeface="Courier New"/>
            </a:endParaRPr>
          </a:p>
        </p:txBody>
      </p:sp>
      <p:sp>
        <p:nvSpPr>
          <p:cNvPr id="7" name="TextBox 6">
            <a:extLst>
              <a:ext uri="{FF2B5EF4-FFF2-40B4-BE49-F238E27FC236}">
                <a16:creationId xmlns:a16="http://schemas.microsoft.com/office/drawing/2014/main" id="{29BE6D08-13CF-4F81-B4B0-313301C44DF5}"/>
              </a:ext>
            </a:extLst>
          </p:cNvPr>
          <p:cNvSpPr txBox="1"/>
          <p:nvPr/>
        </p:nvSpPr>
        <p:spPr>
          <a:xfrm>
            <a:off x="4063041" y="6039928"/>
            <a:ext cx="3916976"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Can you see why</a:t>
            </a:r>
            <a:r>
              <a:rPr lang="en-US" sz="2400">
                <a:cs typeface="Calibri"/>
              </a:rPr>
              <a:t> fixed width would be desirable?</a:t>
            </a:r>
          </a:p>
        </p:txBody>
      </p:sp>
    </p:spTree>
    <p:extLst>
      <p:ext uri="{BB962C8B-B14F-4D97-AF65-F5344CB8AC3E}">
        <p14:creationId xmlns:p14="http://schemas.microsoft.com/office/powerpoint/2010/main" val="3579465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 alternative: fixed width</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493142" y="2055662"/>
            <a:ext cx="8287110" cy="857641"/>
          </a:xfrm>
        </p:spPr>
        <p:txBody>
          <a:bodyPr vert="horz" lIns="91440" tIns="45720" rIns="91440" bIns="45720" rtlCol="0" anchor="t">
            <a:normAutofit/>
          </a:bodyPr>
          <a:lstStyle/>
          <a:p>
            <a:pPr lvl="1"/>
            <a:r>
              <a:rPr lang="en-US">
                <a:cs typeface="Calibri"/>
              </a:rPr>
              <a:t>Consistent number of characters per column</a:t>
            </a:r>
          </a:p>
        </p:txBody>
      </p:sp>
      <p:sp>
        <p:nvSpPr>
          <p:cNvPr id="4" name="TextBox 3">
            <a:extLst>
              <a:ext uri="{FF2B5EF4-FFF2-40B4-BE49-F238E27FC236}">
                <a16:creationId xmlns:a16="http://schemas.microsoft.com/office/drawing/2014/main" id="{391E65DB-2C88-4037-A50D-756744D2C3A8}"/>
              </a:ext>
            </a:extLst>
          </p:cNvPr>
          <p:cNvSpPr txBox="1"/>
          <p:nvPr/>
        </p:nvSpPr>
        <p:spPr>
          <a:xfrm>
            <a:off x="1302589" y="2704381"/>
            <a:ext cx="9284897" cy="31085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ourier New"/>
                <a:cs typeface="Courier New"/>
              </a:rPr>
              <a:t>ID     </a:t>
            </a:r>
            <a:r>
              <a:rPr lang="en-US" sz="2800" err="1">
                <a:latin typeface="Courier New"/>
                <a:cs typeface="Courier New"/>
              </a:rPr>
              <a:t>l_name</a:t>
            </a:r>
            <a:r>
              <a:rPr lang="en-US" sz="2800">
                <a:latin typeface="Courier New"/>
                <a:cs typeface="Courier New"/>
              </a:rPr>
              <a:t>    </a:t>
            </a:r>
            <a:r>
              <a:rPr lang="en-US" sz="2800" err="1">
                <a:latin typeface="Courier New"/>
                <a:cs typeface="Courier New"/>
              </a:rPr>
              <a:t>f_nametuition</a:t>
            </a:r>
          </a:p>
          <a:p>
            <a:r>
              <a:rPr lang="en-US" sz="2800">
                <a:latin typeface="Courier New"/>
                <a:cs typeface="Courier New"/>
              </a:rPr>
              <a:t>0585822Potter, </a:t>
            </a:r>
            <a:r>
              <a:rPr lang="en-US" sz="2800" err="1">
                <a:latin typeface="Courier New"/>
                <a:cs typeface="Courier New"/>
              </a:rPr>
              <a:t>JrHarry</a:t>
            </a:r>
            <a:r>
              <a:rPr lang="en-US" sz="2800">
                <a:latin typeface="Courier New"/>
                <a:cs typeface="Courier New"/>
              </a:rPr>
              <a:t> 204</a:t>
            </a:r>
          </a:p>
          <a:p>
            <a:r>
              <a:rPr lang="en-US" sz="2800">
                <a:latin typeface="Courier New"/>
                <a:cs typeface="Courier New"/>
              </a:rPr>
              <a:t>0485572Weasley   Ron   958</a:t>
            </a:r>
          </a:p>
          <a:p>
            <a:r>
              <a:rPr lang="en-US" sz="2800">
                <a:latin typeface="Courier New"/>
                <a:cs typeface="Courier New"/>
              </a:rPr>
              <a:t>5924245Granger   Hermio422</a:t>
            </a:r>
          </a:p>
          <a:p>
            <a:r>
              <a:rPr lang="en-US" sz="2800">
                <a:latin typeface="Courier New"/>
                <a:cs typeface="Courier New"/>
              </a:rPr>
              <a:t>4724926Diggory   Cedric1042</a:t>
            </a:r>
          </a:p>
          <a:p>
            <a:r>
              <a:rPr lang="en-US" sz="2800">
                <a:latin typeface="Courier New"/>
                <a:cs typeface="Courier New"/>
              </a:rPr>
              <a:t>4938243Weasley   Fred  394</a:t>
            </a:r>
          </a:p>
          <a:p>
            <a:endParaRPr lang="en-US" sz="2800">
              <a:latin typeface="Courier New"/>
              <a:cs typeface="Courier New"/>
            </a:endParaRPr>
          </a:p>
        </p:txBody>
      </p:sp>
      <p:sp>
        <p:nvSpPr>
          <p:cNvPr id="5" name="TextBox 4">
            <a:extLst>
              <a:ext uri="{FF2B5EF4-FFF2-40B4-BE49-F238E27FC236}">
                <a16:creationId xmlns:a16="http://schemas.microsoft.com/office/drawing/2014/main" id="{A0968BD3-DA88-41B1-BAB5-FA6104D5E7FE}"/>
              </a:ext>
            </a:extLst>
          </p:cNvPr>
          <p:cNvSpPr txBox="1"/>
          <p:nvPr/>
        </p:nvSpPr>
        <p:spPr>
          <a:xfrm>
            <a:off x="828136" y="5953663"/>
            <a:ext cx="1136961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t>Caveat</a:t>
            </a:r>
            <a:r>
              <a:rPr lang="en-US" sz="2400"/>
              <a:t>: each column needs to be at least as long as the longest entry</a:t>
            </a:r>
            <a:endParaRPr lang="en-US" sz="2400">
              <a:cs typeface="Calibri"/>
            </a:endParaRPr>
          </a:p>
        </p:txBody>
      </p:sp>
      <p:cxnSp>
        <p:nvCxnSpPr>
          <p:cNvPr id="6" name="Straight Arrow Connector 5">
            <a:extLst>
              <a:ext uri="{FF2B5EF4-FFF2-40B4-BE49-F238E27FC236}">
                <a16:creationId xmlns:a16="http://schemas.microsoft.com/office/drawing/2014/main" id="{E863F584-075B-4591-8461-F2FC64A32F13}"/>
              </a:ext>
            </a:extLst>
          </p:cNvPr>
          <p:cNvCxnSpPr/>
          <p:nvPr/>
        </p:nvCxnSpPr>
        <p:spPr>
          <a:xfrm>
            <a:off x="2849592" y="2705818"/>
            <a:ext cx="8627" cy="265406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C56756D-71D9-4387-BB1E-D2ACA236B843}"/>
              </a:ext>
            </a:extLst>
          </p:cNvPr>
          <p:cNvCxnSpPr>
            <a:cxnSpLocks/>
          </p:cNvCxnSpPr>
          <p:nvPr/>
        </p:nvCxnSpPr>
        <p:spPr>
          <a:xfrm>
            <a:off x="5006196" y="2705817"/>
            <a:ext cx="8627" cy="265406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8342CAA-9FE9-4D60-8C41-7161339B1E5D}"/>
              </a:ext>
            </a:extLst>
          </p:cNvPr>
          <p:cNvCxnSpPr>
            <a:cxnSpLocks/>
          </p:cNvCxnSpPr>
          <p:nvPr/>
        </p:nvCxnSpPr>
        <p:spPr>
          <a:xfrm>
            <a:off x="6300158" y="2648307"/>
            <a:ext cx="8627" cy="265406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0C670FA-6D7F-4DB5-A289-C7D3B2488AFC}"/>
              </a:ext>
            </a:extLst>
          </p:cNvPr>
          <p:cNvCxnSpPr>
            <a:cxnSpLocks/>
          </p:cNvCxnSpPr>
          <p:nvPr/>
        </p:nvCxnSpPr>
        <p:spPr>
          <a:xfrm flipV="1">
            <a:off x="1153064" y="3102631"/>
            <a:ext cx="6881003" cy="20128"/>
          </a:xfrm>
          <a:prstGeom prst="straightConnector1">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972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CEADA-137B-4338-BC77-14877B7C6D9C}"/>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a:t>CSV quiz</a:t>
            </a:r>
          </a:p>
        </p:txBody>
      </p:sp>
      <p:sp>
        <p:nvSpPr>
          <p:cNvPr id="6" name="TextBox 5">
            <a:extLst>
              <a:ext uri="{FF2B5EF4-FFF2-40B4-BE49-F238E27FC236}">
                <a16:creationId xmlns:a16="http://schemas.microsoft.com/office/drawing/2014/main" id="{455BD5CB-3467-4AEE-AF4C-40432FF57D10}"/>
              </a:ext>
            </a:extLst>
          </p:cNvPr>
          <p:cNvSpPr txBox="1"/>
          <p:nvPr/>
        </p:nvSpPr>
        <p:spPr>
          <a:xfrm>
            <a:off x="4965431" y="2438400"/>
            <a:ext cx="65864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When you see the question, </a:t>
            </a:r>
            <a:r>
              <a:rPr lang="en-US" sz="2000" b="1"/>
              <a:t>don't</a:t>
            </a:r>
            <a:r>
              <a:rPr lang="en-US" sz="2000"/>
              <a:t> shout out the answer.</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Use Blackboard for voting on answers;</a:t>
            </a:r>
          </a:p>
          <a:p>
            <a:pPr indent="-228600">
              <a:lnSpc>
                <a:spcPct val="90000"/>
              </a:lnSpc>
              <a:spcAft>
                <a:spcPts val="600"/>
              </a:spcAft>
              <a:buFont typeface="Arial" panose="020B0604020202020204" pitchFamily="34" charset="0"/>
              <a:buChar char="•"/>
            </a:pPr>
            <a:r>
              <a:rPr lang="en-US" sz="2000"/>
              <a:t>the colored cards are a backup.</a:t>
            </a:r>
          </a:p>
        </p:txBody>
      </p:sp>
      <p:pic>
        <p:nvPicPr>
          <p:cNvPr id="4" name="Picture 4" descr="pineapple with face saying, &amp;#34;Yayy&amp;#34;">
            <a:extLst>
              <a:ext uri="{FF2B5EF4-FFF2-40B4-BE49-F238E27FC236}">
                <a16:creationId xmlns:a16="http://schemas.microsoft.com/office/drawing/2014/main" id="{D6E9FC1D-5F63-4AF6-BDE3-812BF11F3F82}"/>
              </a:ext>
            </a:extLst>
          </p:cNvPr>
          <p:cNvPicPr>
            <a:picLocks noChangeAspect="1"/>
          </p:cNvPicPr>
          <p:nvPr/>
        </p:nvPicPr>
        <p:blipFill rotWithShape="1">
          <a:blip r:embed="rId2"/>
          <a:srcRect l="1298" r="30164" b="3"/>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6D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760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Tree>
    <p:extLst>
      <p:ext uri="{BB962C8B-B14F-4D97-AF65-F5344CB8AC3E}">
        <p14:creationId xmlns:p14="http://schemas.microsoft.com/office/powerpoint/2010/main" val="2086705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
        <p:nvSpPr>
          <p:cNvPr id="8" name="TextBox 7">
            <a:extLst>
              <a:ext uri="{FF2B5EF4-FFF2-40B4-BE49-F238E27FC236}">
                <a16:creationId xmlns:a16="http://schemas.microsoft.com/office/drawing/2014/main" id="{70C83022-B861-ED41-8ACC-A13D022EE14D}"/>
              </a:ext>
            </a:extLst>
          </p:cNvPr>
          <p:cNvSpPr txBox="1"/>
          <p:nvPr/>
        </p:nvSpPr>
        <p:spPr>
          <a:xfrm>
            <a:off x="3279476" y="4665477"/>
            <a:ext cx="5633048"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Does this CSV have a header</a:t>
            </a:r>
            <a:r>
              <a:rPr lang="en-US" sz="2800" dirty="0">
                <a:cs typeface="Calibri"/>
              </a:rPr>
              <a:t>?</a:t>
            </a:r>
            <a:endParaRPr lang="en-US" dirty="0"/>
          </a:p>
        </p:txBody>
      </p:sp>
      <p:sp>
        <p:nvSpPr>
          <p:cNvPr id="10" name="TextBox 9">
            <a:extLst>
              <a:ext uri="{FF2B5EF4-FFF2-40B4-BE49-F238E27FC236}">
                <a16:creationId xmlns:a16="http://schemas.microsoft.com/office/drawing/2014/main" id="{5550E861-68C2-0C42-BCFD-316C1ACBA6F2}"/>
              </a:ext>
            </a:extLst>
          </p:cNvPr>
          <p:cNvSpPr txBox="1"/>
          <p:nvPr/>
        </p:nvSpPr>
        <p:spPr>
          <a:xfrm>
            <a:off x="5407325" y="6103213"/>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t>
            </a:r>
            <a:r>
              <a:rPr lang="en-US" dirty="0">
                <a:cs typeface="Calibri"/>
              </a:rPr>
              <a:t>Don't shout out the answer)</a:t>
            </a:r>
            <a:endParaRPr lang="en-US" dirty="0"/>
          </a:p>
        </p:txBody>
      </p:sp>
    </p:spTree>
    <p:extLst>
      <p:ext uri="{BB962C8B-B14F-4D97-AF65-F5344CB8AC3E}">
        <p14:creationId xmlns:p14="http://schemas.microsoft.com/office/powerpoint/2010/main" val="3435422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31C-8C83-4689-BECF-EE0CF0C5AEF3}"/>
              </a:ext>
            </a:extLst>
          </p:cNvPr>
          <p:cNvSpPr>
            <a:spLocks noGrp="1"/>
          </p:cNvSpPr>
          <p:nvPr>
            <p:ph type="title"/>
          </p:nvPr>
        </p:nvSpPr>
        <p:spPr>
          <a:xfrm>
            <a:off x="4965430" y="629268"/>
            <a:ext cx="6586491" cy="1286160"/>
          </a:xfrm>
        </p:spPr>
        <p:txBody>
          <a:bodyPr anchor="b">
            <a:normAutofit/>
          </a:bodyPr>
          <a:lstStyle/>
          <a:p>
            <a:r>
              <a:rPr lang="en-US" sz="4100" dirty="0">
                <a:cs typeface="Calibri Light"/>
              </a:rPr>
              <a:t>Components of an effective course</a:t>
            </a:r>
            <a:endParaRPr lang="en-US" sz="4100" dirty="0"/>
          </a:p>
        </p:txBody>
      </p:sp>
      <p:sp>
        <p:nvSpPr>
          <p:cNvPr id="3" name="Content Placeholder 2">
            <a:extLst>
              <a:ext uri="{FF2B5EF4-FFF2-40B4-BE49-F238E27FC236}">
                <a16:creationId xmlns:a16="http://schemas.microsoft.com/office/drawing/2014/main" id="{AD836B87-E71A-433C-94AC-19BC9FA22FBD}"/>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dirty="0">
                <a:cs typeface="Calibri"/>
              </a:rPr>
              <a:t>How do you promote a safe classroom environment?</a:t>
            </a:r>
          </a:p>
          <a:p>
            <a:endParaRPr lang="en-US" sz="2000" dirty="0">
              <a:cs typeface="Calibri"/>
            </a:endParaRPr>
          </a:p>
          <a:p>
            <a:r>
              <a:rPr lang="en-US" sz="2000" dirty="0">
                <a:cs typeface="Calibri"/>
              </a:rPr>
              <a:t>How do you address the variety of backgrounds of participants?</a:t>
            </a:r>
          </a:p>
          <a:p>
            <a:endParaRPr lang="en-US" sz="2000" dirty="0">
              <a:cs typeface="Calibri"/>
            </a:endParaRPr>
          </a:p>
          <a:p>
            <a:r>
              <a:rPr lang="en-US" sz="2000" dirty="0">
                <a:cs typeface="Calibri"/>
              </a:rPr>
              <a:t>How do you encourage participation? Enable rest?</a:t>
            </a:r>
          </a:p>
          <a:p>
            <a:endParaRPr lang="en-US" sz="2000" dirty="0">
              <a:cs typeface="Calibri"/>
            </a:endParaRPr>
          </a:p>
          <a:p>
            <a:r>
              <a:rPr lang="en-US" sz="2000" dirty="0">
                <a:cs typeface="Calibri"/>
              </a:rPr>
              <a:t>What behaviors foster growth? How do you experience challenge?</a:t>
            </a:r>
          </a:p>
        </p:txBody>
      </p:sp>
      <p:pic>
        <p:nvPicPr>
          <p:cNvPr id="8" name="Picture 7">
            <a:extLst>
              <a:ext uri="{FF2B5EF4-FFF2-40B4-BE49-F238E27FC236}">
                <a16:creationId xmlns:a16="http://schemas.microsoft.com/office/drawing/2014/main" id="{BD4E3476-7FE6-4D84-B6E2-EA468386419C}"/>
              </a:ext>
            </a:extLst>
          </p:cNvPr>
          <p:cNvPicPr>
            <a:picLocks noChangeAspect="1"/>
          </p:cNvPicPr>
          <p:nvPr/>
        </p:nvPicPr>
        <p:blipFill rotWithShape="1">
          <a:blip r:embed="rId2"/>
          <a:srcRect l="28109" r="26941"/>
          <a:stretch/>
        </p:blipFill>
        <p:spPr>
          <a:xfrm>
            <a:off x="20" y="10"/>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AE4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887C6DA-BB58-44EE-A8FD-D95576C3C62F}"/>
              </a:ext>
            </a:extLst>
          </p:cNvPr>
          <p:cNvSpPr txBox="1"/>
          <p:nvPr/>
        </p:nvSpPr>
        <p:spPr>
          <a:xfrm>
            <a:off x="5080934" y="5931431"/>
            <a:ext cx="6136255"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3200" i="1" dirty="0">
                <a:highlight>
                  <a:srgbClr val="FFFF00"/>
                </a:highlight>
              </a:rPr>
              <a:t>Activity</a:t>
            </a:r>
            <a:r>
              <a:rPr lang="en-US" sz="3200" dirty="0"/>
              <a:t>: Think, then Type</a:t>
            </a:r>
            <a:endParaRPr lang="en-US" sz="3200" dirty="0">
              <a:cs typeface="Calibri"/>
            </a:endParaRPr>
          </a:p>
        </p:txBody>
      </p:sp>
      <p:sp>
        <p:nvSpPr>
          <p:cNvPr id="5" name="TextBox 4">
            <a:extLst>
              <a:ext uri="{FF2B5EF4-FFF2-40B4-BE49-F238E27FC236}">
                <a16:creationId xmlns:a16="http://schemas.microsoft.com/office/drawing/2014/main" id="{ABADC5BD-9602-4132-9645-BC6CAA7BB7E3}"/>
              </a:ext>
            </a:extLst>
          </p:cNvPr>
          <p:cNvSpPr txBox="1"/>
          <p:nvPr/>
        </p:nvSpPr>
        <p:spPr>
          <a:xfrm>
            <a:off x="4626768" y="167603"/>
            <a:ext cx="751522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dirty="0"/>
              <a:t>You will need to participate in the discussion on Blackboard</a:t>
            </a:r>
            <a:endParaRPr lang="en-US" sz="2400" dirty="0">
              <a:cs typeface="Calibri"/>
            </a:endParaRPr>
          </a:p>
        </p:txBody>
      </p:sp>
      <p:sp>
        <p:nvSpPr>
          <p:cNvPr id="6" name="TextBox 5">
            <a:extLst>
              <a:ext uri="{FF2B5EF4-FFF2-40B4-BE49-F238E27FC236}">
                <a16:creationId xmlns:a16="http://schemas.microsoft.com/office/drawing/2014/main" id="{D13C2841-0176-416D-970C-AFEFD1C9CC56}"/>
              </a:ext>
            </a:extLst>
          </p:cNvPr>
          <p:cNvSpPr txBox="1"/>
          <p:nvPr/>
        </p:nvSpPr>
        <p:spPr>
          <a:xfrm>
            <a:off x="6096000" y="6459564"/>
            <a:ext cx="457676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dirty="0"/>
              <a:t>We will be sharing the output</a:t>
            </a:r>
            <a:endParaRPr lang="en-US" sz="2400" dirty="0">
              <a:cs typeface="Calibri"/>
            </a:endParaRPr>
          </a:p>
        </p:txBody>
      </p:sp>
    </p:spTree>
    <p:extLst>
      <p:ext uri="{BB962C8B-B14F-4D97-AF65-F5344CB8AC3E}">
        <p14:creationId xmlns:p14="http://schemas.microsoft.com/office/powerpoint/2010/main" val="2495309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45E80D-902B-49F7-8CEF-B77F8FF8962B}"/>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Name,</a:t>
            </a:r>
            <a:r>
              <a:rPr lang="en-US" sz="2800" dirty="0">
                <a:cs typeface="Calibri"/>
              </a:rPr>
              <a:t> year, class, grade</a:t>
            </a:r>
          </a:p>
          <a:p>
            <a:pPr algn="ctr"/>
            <a:r>
              <a:rPr lang="en-US" sz="2800" dirty="0">
                <a:cs typeface="Calibri"/>
              </a:rPr>
              <a:t>Ming, 2013, Data 601, B</a:t>
            </a:r>
          </a:p>
          <a:p>
            <a:pPr algn="ctr"/>
            <a:r>
              <a:rPr lang="en-US" sz="2800" dirty="0" err="1">
                <a:cs typeface="Calibri"/>
              </a:rPr>
              <a:t>Imgb</a:t>
            </a:r>
            <a:r>
              <a:rPr lang="en-US" sz="2800" dirty="0">
                <a:cs typeface="Calibri"/>
              </a:rPr>
              <a:t>, 2015, Data 601, B</a:t>
            </a:r>
          </a:p>
          <a:p>
            <a:pPr algn="ctr"/>
            <a:r>
              <a:rPr lang="en-US" sz="2800" dirty="0" err="1">
                <a:cs typeface="Calibri"/>
              </a:rPr>
              <a:t>Rimgw</a:t>
            </a:r>
            <a:r>
              <a:rPr lang="en-US" sz="2800" dirty="0">
                <a:cs typeface="Calibri"/>
              </a:rPr>
              <a:t>, 2012, Data 601, A</a:t>
            </a:r>
          </a:p>
          <a:p>
            <a:pPr algn="ctr"/>
            <a:r>
              <a:rPr lang="en-US" sz="2800" dirty="0" err="1">
                <a:cs typeface="Calibri"/>
              </a:rPr>
              <a:t>Wemf</a:t>
            </a:r>
            <a:r>
              <a:rPr lang="en-US" sz="2800" dirty="0">
                <a:cs typeface="Calibri"/>
              </a:rPr>
              <a:t>, 2014, Data 602, C</a:t>
            </a:r>
          </a:p>
        </p:txBody>
      </p:sp>
      <p:sp>
        <p:nvSpPr>
          <p:cNvPr id="3" name="TextBox 2">
            <a:extLst>
              <a:ext uri="{FF2B5EF4-FFF2-40B4-BE49-F238E27FC236}">
                <a16:creationId xmlns:a16="http://schemas.microsoft.com/office/drawing/2014/main" id="{01D44832-AA48-452C-A2C5-008824730396}"/>
              </a:ext>
            </a:extLst>
          </p:cNvPr>
          <p:cNvSpPr txBox="1"/>
          <p:nvPr/>
        </p:nvSpPr>
        <p:spPr>
          <a:xfrm>
            <a:off x="5486401" y="3236342"/>
            <a:ext cx="5633048" cy="353943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Does this CSV have a header</a:t>
            </a:r>
            <a:r>
              <a:rPr lang="en-US" sz="2800" dirty="0">
                <a:cs typeface="Calibri"/>
              </a:rPr>
              <a:t>?</a:t>
            </a:r>
            <a:endParaRPr lang="en-US" dirty="0"/>
          </a:p>
          <a:p>
            <a:pPr algn="ctr"/>
            <a:endParaRPr lang="en-US" sz="2800" dirty="0">
              <a:cs typeface="Calibri"/>
            </a:endParaRPr>
          </a:p>
          <a:p>
            <a:pPr algn="ctr"/>
            <a:r>
              <a:rPr lang="en-US" sz="2800" b="1" dirty="0">
                <a:cs typeface="Calibri"/>
              </a:rPr>
              <a:t>Vote in Blackboard</a:t>
            </a:r>
          </a:p>
          <a:p>
            <a:pPr algn="ctr"/>
            <a:endParaRPr lang="en-US" sz="2800" i="1" dirty="0">
              <a:cs typeface="Calibri"/>
            </a:endParaRPr>
          </a:p>
          <a:p>
            <a:pPr algn="ctr"/>
            <a:r>
              <a:rPr lang="en-US" sz="2800" i="1" dirty="0">
                <a:cs typeface="Calibri"/>
              </a:rPr>
              <a:t>Backup voting:</a:t>
            </a:r>
            <a:endParaRPr lang="en-US" dirty="0"/>
          </a:p>
          <a:p>
            <a:pPr algn="ctr"/>
            <a:r>
              <a:rPr lang="en-US" sz="2800" dirty="0">
                <a:solidFill>
                  <a:schemeClr val="accent1"/>
                </a:solidFill>
                <a:cs typeface="Calibri"/>
              </a:rPr>
              <a:t>YES: vote with blue card</a:t>
            </a:r>
          </a:p>
          <a:p>
            <a:pPr algn="ctr"/>
            <a:r>
              <a:rPr lang="en-US" sz="2800" dirty="0">
                <a:solidFill>
                  <a:srgbClr val="FFFF00"/>
                </a:solidFill>
                <a:highlight>
                  <a:srgbClr val="000000"/>
                </a:highlight>
                <a:cs typeface="Calibri"/>
              </a:rPr>
              <a:t>NO: vote with yellow card</a:t>
            </a:r>
          </a:p>
          <a:p>
            <a:pPr algn="ctr"/>
            <a:r>
              <a:rPr lang="en-US" sz="2800" dirty="0">
                <a:solidFill>
                  <a:schemeClr val="accent2"/>
                </a:solidFill>
                <a:cs typeface="Calibri"/>
              </a:rPr>
              <a:t>NOT SURE: orange card</a:t>
            </a:r>
          </a:p>
        </p:txBody>
      </p:sp>
    </p:spTree>
    <p:extLst>
      <p:ext uri="{BB962C8B-B14F-4D97-AF65-F5344CB8AC3E}">
        <p14:creationId xmlns:p14="http://schemas.microsoft.com/office/powerpoint/2010/main" val="1261935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097DDD-EA7A-453A-A6D2-CD91B5EB28EA}"/>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Name,</a:t>
            </a:r>
            <a:r>
              <a:rPr lang="en-US" sz="2800">
                <a:cs typeface="Calibri"/>
              </a:rPr>
              <a:t> year, class, grade</a:t>
            </a:r>
          </a:p>
          <a:p>
            <a:pPr algn="ctr"/>
            <a:r>
              <a:rPr lang="en-US" sz="2800">
                <a:cs typeface="Calibri"/>
              </a:rPr>
              <a:t>Ming, 2013, Data 601, B</a:t>
            </a:r>
          </a:p>
          <a:p>
            <a:pPr algn="ctr"/>
            <a:r>
              <a:rPr lang="en-US" sz="2800" err="1">
                <a:cs typeface="Calibri"/>
              </a:rPr>
              <a:t>Imgb</a:t>
            </a:r>
            <a:r>
              <a:rPr lang="en-US" sz="2800">
                <a:cs typeface="Calibri"/>
              </a:rPr>
              <a:t>, 2015, Data 601, B</a:t>
            </a:r>
          </a:p>
          <a:p>
            <a:pPr algn="ctr"/>
            <a:r>
              <a:rPr lang="en-US" sz="2800" err="1">
                <a:cs typeface="Calibri"/>
              </a:rPr>
              <a:t>Rimgw</a:t>
            </a:r>
            <a:r>
              <a:rPr lang="en-US" sz="2800">
                <a:cs typeface="Calibri"/>
              </a:rPr>
              <a:t>, 2012, Data 601, A</a:t>
            </a:r>
          </a:p>
          <a:p>
            <a:pPr algn="ctr"/>
            <a:r>
              <a:rPr lang="en-US" sz="2800" err="1">
                <a:cs typeface="Calibri"/>
              </a:rPr>
              <a:t>Wemf</a:t>
            </a:r>
            <a:r>
              <a:rPr lang="en-US" sz="2800">
                <a:cs typeface="Calibri"/>
              </a:rPr>
              <a:t>, 2014, Data 602, C</a:t>
            </a:r>
          </a:p>
        </p:txBody>
      </p:sp>
      <p:sp>
        <p:nvSpPr>
          <p:cNvPr id="3" name="TextBox 2">
            <a:extLst>
              <a:ext uri="{FF2B5EF4-FFF2-40B4-BE49-F238E27FC236}">
                <a16:creationId xmlns:a16="http://schemas.microsoft.com/office/drawing/2014/main" id="{9A6D76D1-0FD2-44D1-888E-57B09F93CB68}"/>
              </a:ext>
            </a:extLst>
          </p:cNvPr>
          <p:cNvSpPr txBox="1"/>
          <p:nvPr/>
        </p:nvSpPr>
        <p:spPr>
          <a:xfrm>
            <a:off x="4738778" y="3667663"/>
            <a:ext cx="5633048"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Q: Does this CSV have a header</a:t>
            </a:r>
            <a:r>
              <a:rPr lang="en-US" sz="2800">
                <a:cs typeface="Calibri"/>
              </a:rPr>
              <a:t>?</a:t>
            </a:r>
            <a:endParaRPr lang="en-US"/>
          </a:p>
          <a:p>
            <a:pPr algn="ctr"/>
            <a:endParaRPr lang="en-US" sz="2800">
              <a:cs typeface="Calibri"/>
            </a:endParaRPr>
          </a:p>
          <a:p>
            <a:pPr algn="ctr"/>
            <a:r>
              <a:rPr lang="en-US" sz="2800" i="1">
                <a:solidFill>
                  <a:schemeClr val="accent1"/>
                </a:solidFill>
                <a:cs typeface="Calibri"/>
              </a:rPr>
              <a:t>Answer -- </a:t>
            </a:r>
            <a:r>
              <a:rPr lang="en-US" sz="2800">
                <a:solidFill>
                  <a:schemeClr val="accent1"/>
                </a:solidFill>
                <a:cs typeface="Calibri"/>
              </a:rPr>
              <a:t>YES: (blue card)</a:t>
            </a:r>
          </a:p>
          <a:p>
            <a:pPr algn="ctr"/>
            <a:r>
              <a:rPr lang="en-US" sz="2800" strike="sngStrike">
                <a:solidFill>
                  <a:srgbClr val="FFFF00"/>
                </a:solidFill>
                <a:highlight>
                  <a:srgbClr val="000000"/>
                </a:highlight>
                <a:cs typeface="Calibri"/>
              </a:rPr>
              <a:t>NO: vote with yellow card</a:t>
            </a:r>
          </a:p>
          <a:p>
            <a:pPr algn="ctr"/>
            <a:r>
              <a:rPr lang="en-US" sz="2800" strike="sngStrike">
                <a:solidFill>
                  <a:schemeClr val="accent2"/>
                </a:solidFill>
                <a:cs typeface="Calibri"/>
              </a:rPr>
              <a:t>NOT SURE: orange card</a:t>
            </a:r>
          </a:p>
        </p:txBody>
      </p:sp>
      <p:sp>
        <p:nvSpPr>
          <p:cNvPr id="4" name="Rectangle 3">
            <a:extLst>
              <a:ext uri="{FF2B5EF4-FFF2-40B4-BE49-F238E27FC236}">
                <a16:creationId xmlns:a16="http://schemas.microsoft.com/office/drawing/2014/main" id="{C6E519A1-9EB3-4CA1-85F1-515E310F67D2}"/>
              </a:ext>
            </a:extLst>
          </p:cNvPr>
          <p:cNvSpPr/>
          <p:nvPr/>
        </p:nvSpPr>
        <p:spPr>
          <a:xfrm>
            <a:off x="1900687" y="678611"/>
            <a:ext cx="3976777" cy="58372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807539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
        <p:nvSpPr>
          <p:cNvPr id="14" name="TextBox 13">
            <a:extLst>
              <a:ext uri="{FF2B5EF4-FFF2-40B4-BE49-F238E27FC236}">
                <a16:creationId xmlns:a16="http://schemas.microsoft.com/office/drawing/2014/main" id="{C1390208-0B84-964B-8D55-D6A1EAE1593F}"/>
              </a:ext>
            </a:extLst>
          </p:cNvPr>
          <p:cNvSpPr txBox="1"/>
          <p:nvPr/>
        </p:nvSpPr>
        <p:spPr>
          <a:xfrm>
            <a:off x="3276531" y="4507843"/>
            <a:ext cx="5633048" cy="954107"/>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Does this CSV have a header</a:t>
            </a:r>
            <a:r>
              <a:rPr lang="en-US" sz="2800" dirty="0">
                <a:cs typeface="Calibri"/>
              </a:rPr>
              <a:t>?</a:t>
            </a:r>
          </a:p>
          <a:p>
            <a:pPr algn="ctr"/>
            <a:r>
              <a:rPr lang="en-US" sz="2800" dirty="0">
                <a:solidFill>
                  <a:schemeClr val="accent1"/>
                </a:solidFill>
                <a:cs typeface="Calibri"/>
              </a:rPr>
              <a:t>YES</a:t>
            </a:r>
            <a:endParaRPr lang="en-US" sz="2800" strike="sngStrike" dirty="0">
              <a:solidFill>
                <a:schemeClr val="accent2"/>
              </a:solidFill>
              <a:cs typeface="Calibri"/>
            </a:endParaRPr>
          </a:p>
        </p:txBody>
      </p:sp>
      <p:sp>
        <p:nvSpPr>
          <p:cNvPr id="16" name="Rectangle 15">
            <a:extLst>
              <a:ext uri="{FF2B5EF4-FFF2-40B4-BE49-F238E27FC236}">
                <a16:creationId xmlns:a16="http://schemas.microsoft.com/office/drawing/2014/main" id="{5D8F444F-334D-CF4D-9D0B-35EE9BDB4B21}"/>
              </a:ext>
            </a:extLst>
          </p:cNvPr>
          <p:cNvSpPr/>
          <p:nvPr/>
        </p:nvSpPr>
        <p:spPr>
          <a:xfrm>
            <a:off x="4093502" y="1584683"/>
            <a:ext cx="3976777" cy="58372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08318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
        <p:nvSpPr>
          <p:cNvPr id="14" name="TextBox 13">
            <a:extLst>
              <a:ext uri="{FF2B5EF4-FFF2-40B4-BE49-F238E27FC236}">
                <a16:creationId xmlns:a16="http://schemas.microsoft.com/office/drawing/2014/main" id="{89D9E8D8-B3DF-E54E-8D4A-37D74BE8D14D}"/>
              </a:ext>
            </a:extLst>
          </p:cNvPr>
          <p:cNvSpPr txBox="1"/>
          <p:nvPr/>
        </p:nvSpPr>
        <p:spPr>
          <a:xfrm>
            <a:off x="2996173" y="4511899"/>
            <a:ext cx="6193764"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p:txBody>
      </p:sp>
      <p:sp>
        <p:nvSpPr>
          <p:cNvPr id="16" name="TextBox 15">
            <a:extLst>
              <a:ext uri="{FF2B5EF4-FFF2-40B4-BE49-F238E27FC236}">
                <a16:creationId xmlns:a16="http://schemas.microsoft.com/office/drawing/2014/main" id="{857EB2A5-EBCA-6E47-B3C4-310A0AB349F0}"/>
              </a:ext>
            </a:extLst>
          </p:cNvPr>
          <p:cNvSpPr txBox="1"/>
          <p:nvPr/>
        </p:nvSpPr>
        <p:spPr>
          <a:xfrm>
            <a:off x="5126967" y="6169915"/>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
            </a:r>
            <a:r>
              <a:rPr lang="en-US">
                <a:cs typeface="Calibri"/>
              </a:rPr>
              <a:t>Don't shout out the answer)</a:t>
            </a:r>
            <a:endParaRPr lang="en-US"/>
          </a:p>
        </p:txBody>
      </p:sp>
    </p:spTree>
    <p:extLst>
      <p:ext uri="{BB962C8B-B14F-4D97-AF65-F5344CB8AC3E}">
        <p14:creationId xmlns:p14="http://schemas.microsoft.com/office/powerpoint/2010/main" val="1860588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
        <p:nvSpPr>
          <p:cNvPr id="10" name="TextBox 9">
            <a:extLst>
              <a:ext uri="{FF2B5EF4-FFF2-40B4-BE49-F238E27FC236}">
                <a16:creationId xmlns:a16="http://schemas.microsoft.com/office/drawing/2014/main" id="{7EC11BAC-438E-884C-AC87-90FE7C4874B6}"/>
              </a:ext>
            </a:extLst>
          </p:cNvPr>
          <p:cNvSpPr txBox="1"/>
          <p:nvPr/>
        </p:nvSpPr>
        <p:spPr>
          <a:xfrm>
            <a:off x="2522324" y="1842081"/>
            <a:ext cx="1722408"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solidFill>
                  <a:srgbClr val="FF0000"/>
                </a:solidFill>
              </a:rPr>
              <a:t>Row 1:</a:t>
            </a:r>
            <a:endParaRPr lang="en-US" sz="2800" dirty="0">
              <a:solidFill>
                <a:srgbClr val="FF0000"/>
              </a:solidFill>
              <a:cs typeface="Calibri"/>
            </a:endParaRPr>
          </a:p>
          <a:p>
            <a:pPr algn="ctr"/>
            <a:r>
              <a:rPr lang="en-US" sz="2800" dirty="0">
                <a:solidFill>
                  <a:srgbClr val="FF0000"/>
                </a:solidFill>
                <a:cs typeface="Calibri"/>
              </a:rPr>
              <a:t>Row 2:</a:t>
            </a:r>
          </a:p>
          <a:p>
            <a:pPr algn="ctr"/>
            <a:r>
              <a:rPr lang="en-US" sz="2800" dirty="0">
                <a:solidFill>
                  <a:srgbClr val="FF0000"/>
                </a:solidFill>
                <a:cs typeface="Calibri"/>
              </a:rPr>
              <a:t>Row 3:</a:t>
            </a:r>
          </a:p>
          <a:p>
            <a:pPr algn="ctr"/>
            <a:r>
              <a:rPr lang="en-US" sz="2800" dirty="0">
                <a:solidFill>
                  <a:srgbClr val="FF0000"/>
                </a:solidFill>
                <a:cs typeface="Calibri"/>
              </a:rPr>
              <a:t>Row 4:</a:t>
            </a:r>
          </a:p>
          <a:p>
            <a:pPr algn="ctr"/>
            <a:r>
              <a:rPr lang="en-US" sz="2800" dirty="0">
                <a:solidFill>
                  <a:srgbClr val="FF0000"/>
                </a:solidFill>
                <a:cs typeface="Calibri"/>
              </a:rPr>
              <a:t>Row 5:</a:t>
            </a:r>
          </a:p>
        </p:txBody>
      </p:sp>
      <p:sp>
        <p:nvSpPr>
          <p:cNvPr id="17" name="TextBox 16">
            <a:extLst>
              <a:ext uri="{FF2B5EF4-FFF2-40B4-BE49-F238E27FC236}">
                <a16:creationId xmlns:a16="http://schemas.microsoft.com/office/drawing/2014/main" id="{DA35393A-0D59-DC48-9DA4-14382617B70C}"/>
              </a:ext>
            </a:extLst>
          </p:cNvPr>
          <p:cNvSpPr txBox="1"/>
          <p:nvPr/>
        </p:nvSpPr>
        <p:spPr>
          <a:xfrm>
            <a:off x="4520776" y="3969930"/>
            <a:ext cx="5086709"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0000"/>
                </a:solidFill>
              </a:rPr>
              <a:t>Col 1</a:t>
            </a:r>
            <a:r>
              <a:rPr lang="en-US" sz="2800">
                <a:solidFill>
                  <a:srgbClr val="FF0000"/>
                </a:solidFill>
                <a:cs typeface="Calibri"/>
              </a:rPr>
              <a:t>, Col 2, Col 3,        Col 4</a:t>
            </a:r>
            <a:endParaRPr lang="en-US">
              <a:cs typeface="Calibri"/>
            </a:endParaRPr>
          </a:p>
        </p:txBody>
      </p:sp>
      <p:sp>
        <p:nvSpPr>
          <p:cNvPr id="18" name="TextBox 17">
            <a:extLst>
              <a:ext uri="{FF2B5EF4-FFF2-40B4-BE49-F238E27FC236}">
                <a16:creationId xmlns:a16="http://schemas.microsoft.com/office/drawing/2014/main" id="{9711685B-ACA9-6D4A-B684-B548DC6E0CE2}"/>
              </a:ext>
            </a:extLst>
          </p:cNvPr>
          <p:cNvSpPr txBox="1"/>
          <p:nvPr/>
        </p:nvSpPr>
        <p:spPr>
          <a:xfrm>
            <a:off x="2953040" y="4749263"/>
            <a:ext cx="6280029" cy="954107"/>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a:p>
            <a:pPr algn="ctr"/>
            <a:r>
              <a:rPr lang="en-US" sz="2800" dirty="0">
                <a:solidFill>
                  <a:schemeClr val="accent1"/>
                </a:solidFill>
                <a:cs typeface="Calibri"/>
              </a:rPr>
              <a:t>5 rows</a:t>
            </a:r>
            <a:endParaRPr lang="en-US" sz="2800" strike="sngStrike" dirty="0">
              <a:solidFill>
                <a:schemeClr val="accent2"/>
              </a:solidFill>
              <a:cs typeface="Calibri"/>
            </a:endParaRPr>
          </a:p>
        </p:txBody>
      </p:sp>
      <p:sp>
        <p:nvSpPr>
          <p:cNvPr id="19" name="TextBox 18">
            <a:extLst>
              <a:ext uri="{FF2B5EF4-FFF2-40B4-BE49-F238E27FC236}">
                <a16:creationId xmlns:a16="http://schemas.microsoft.com/office/drawing/2014/main" id="{10B5E520-4E4D-A54B-BCF3-8CC7EDCBA234}"/>
              </a:ext>
            </a:extLst>
          </p:cNvPr>
          <p:cNvSpPr txBox="1"/>
          <p:nvPr/>
        </p:nvSpPr>
        <p:spPr>
          <a:xfrm>
            <a:off x="596464" y="5482145"/>
            <a:ext cx="4655649" cy="120032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cs typeface="Calibri"/>
              </a:rPr>
              <a:t>Why not 4?</a:t>
            </a:r>
          </a:p>
          <a:p>
            <a:pPr marL="342900" indent="-342900">
              <a:buFont typeface="Arial"/>
              <a:buChar char="•"/>
            </a:pPr>
            <a:r>
              <a:rPr lang="en-US" sz="2400" dirty="0"/>
              <a:t>Header is a row</a:t>
            </a:r>
            <a:endParaRPr lang="en-US" sz="2400" dirty="0">
              <a:cs typeface="Calibri"/>
            </a:endParaRPr>
          </a:p>
          <a:p>
            <a:pPr marL="342900" indent="-342900">
              <a:buFont typeface="Arial"/>
              <a:buChar char="•"/>
            </a:pPr>
            <a:r>
              <a:rPr lang="en-US" sz="2400" dirty="0">
                <a:cs typeface="Calibri"/>
              </a:rPr>
              <a:t>Rows (5) versus columns (4)</a:t>
            </a:r>
          </a:p>
        </p:txBody>
      </p:sp>
    </p:spTree>
    <p:extLst>
      <p:ext uri="{BB962C8B-B14F-4D97-AF65-F5344CB8AC3E}">
        <p14:creationId xmlns:p14="http://schemas.microsoft.com/office/powerpoint/2010/main" val="1312568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619164-AF56-4F51-AA86-EC7A6B844A57}"/>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Name,</a:t>
            </a:r>
            <a:r>
              <a:rPr lang="en-US" sz="2800">
                <a:cs typeface="Calibri"/>
              </a:rPr>
              <a:t> year, class, grade</a:t>
            </a:r>
          </a:p>
          <a:p>
            <a:pPr algn="ctr"/>
            <a:r>
              <a:rPr lang="en-US" sz="2800">
                <a:cs typeface="Calibri"/>
              </a:rPr>
              <a:t>Ming, 2013, Data 601, B</a:t>
            </a:r>
          </a:p>
          <a:p>
            <a:pPr algn="ctr"/>
            <a:r>
              <a:rPr lang="en-US" sz="2800" err="1">
                <a:cs typeface="Calibri"/>
              </a:rPr>
              <a:t>Imgb</a:t>
            </a:r>
            <a:r>
              <a:rPr lang="en-US" sz="2800">
                <a:cs typeface="Calibri"/>
              </a:rPr>
              <a:t>, 2015, Data 601, B</a:t>
            </a:r>
          </a:p>
          <a:p>
            <a:pPr algn="ctr"/>
            <a:r>
              <a:rPr lang="en-US" sz="2800" err="1">
                <a:cs typeface="Calibri"/>
              </a:rPr>
              <a:t>Rimgw</a:t>
            </a:r>
            <a:r>
              <a:rPr lang="en-US" sz="2800">
                <a:cs typeface="Calibri"/>
              </a:rPr>
              <a:t>, 2012, Data 601, A</a:t>
            </a:r>
          </a:p>
          <a:p>
            <a:pPr algn="ctr"/>
            <a:r>
              <a:rPr lang="en-US" sz="2800" err="1">
                <a:cs typeface="Calibri"/>
              </a:rPr>
              <a:t>Wemf</a:t>
            </a:r>
            <a:r>
              <a:rPr lang="en-US" sz="2800">
                <a:cs typeface="Calibri"/>
              </a:rPr>
              <a:t>, 2014, Data 602, C</a:t>
            </a:r>
          </a:p>
        </p:txBody>
      </p:sp>
      <p:sp>
        <p:nvSpPr>
          <p:cNvPr id="3" name="TextBox 2">
            <a:extLst>
              <a:ext uri="{FF2B5EF4-FFF2-40B4-BE49-F238E27FC236}">
                <a16:creationId xmlns:a16="http://schemas.microsoft.com/office/drawing/2014/main" id="{337831F8-F152-4FB6-BD20-D2C8F3577BE0}"/>
              </a:ext>
            </a:extLst>
          </p:cNvPr>
          <p:cNvSpPr txBox="1"/>
          <p:nvPr/>
        </p:nvSpPr>
        <p:spPr>
          <a:xfrm>
            <a:off x="4738778" y="3667663"/>
            <a:ext cx="6193764"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p:txBody>
      </p:sp>
      <p:sp>
        <p:nvSpPr>
          <p:cNvPr id="5" name="TextBox 4">
            <a:extLst>
              <a:ext uri="{FF2B5EF4-FFF2-40B4-BE49-F238E27FC236}">
                <a16:creationId xmlns:a16="http://schemas.microsoft.com/office/drawing/2014/main" id="{49BA53AA-00FC-4561-BCE2-B03DAAE64D87}"/>
              </a:ext>
            </a:extLst>
          </p:cNvPr>
          <p:cNvSpPr txBox="1"/>
          <p:nvPr/>
        </p:nvSpPr>
        <p:spPr>
          <a:xfrm>
            <a:off x="6866627" y="5105399"/>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
            </a:r>
            <a:r>
              <a:rPr lang="en-US">
                <a:cs typeface="Calibri"/>
              </a:rPr>
              <a:t>Don't shout out the answer)</a:t>
            </a:r>
            <a:endParaRPr lang="en-US"/>
          </a:p>
        </p:txBody>
      </p:sp>
    </p:spTree>
    <p:extLst>
      <p:ext uri="{BB962C8B-B14F-4D97-AF65-F5344CB8AC3E}">
        <p14:creationId xmlns:p14="http://schemas.microsoft.com/office/powerpoint/2010/main" val="1669955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8D129-329A-4039-A733-529825E9DA1D}"/>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Name,</a:t>
            </a:r>
            <a:r>
              <a:rPr lang="en-US" sz="2800">
                <a:cs typeface="Calibri"/>
              </a:rPr>
              <a:t> year, class, grade</a:t>
            </a:r>
          </a:p>
          <a:p>
            <a:pPr algn="ctr"/>
            <a:r>
              <a:rPr lang="en-US" sz="2800">
                <a:cs typeface="Calibri"/>
              </a:rPr>
              <a:t>Ming, 2013, Data 601, B</a:t>
            </a:r>
          </a:p>
          <a:p>
            <a:pPr algn="ctr"/>
            <a:r>
              <a:rPr lang="en-US" sz="2800" err="1">
                <a:cs typeface="Calibri"/>
              </a:rPr>
              <a:t>Imgb</a:t>
            </a:r>
            <a:r>
              <a:rPr lang="en-US" sz="2800">
                <a:cs typeface="Calibri"/>
              </a:rPr>
              <a:t>, 2015, Data 601, B</a:t>
            </a:r>
          </a:p>
          <a:p>
            <a:pPr algn="ctr"/>
            <a:r>
              <a:rPr lang="en-US" sz="2800" err="1">
                <a:cs typeface="Calibri"/>
              </a:rPr>
              <a:t>Rimgw</a:t>
            </a:r>
            <a:r>
              <a:rPr lang="en-US" sz="2800">
                <a:cs typeface="Calibri"/>
              </a:rPr>
              <a:t>, 2012, Data 601, A</a:t>
            </a:r>
          </a:p>
          <a:p>
            <a:pPr algn="ctr"/>
            <a:r>
              <a:rPr lang="en-US" sz="2800" err="1">
                <a:cs typeface="Calibri"/>
              </a:rPr>
              <a:t>Wemf</a:t>
            </a:r>
            <a:r>
              <a:rPr lang="en-US" sz="2800">
                <a:cs typeface="Calibri"/>
              </a:rPr>
              <a:t>, 2014, Data 602, C</a:t>
            </a:r>
          </a:p>
        </p:txBody>
      </p:sp>
      <p:sp>
        <p:nvSpPr>
          <p:cNvPr id="3" name="TextBox 2">
            <a:extLst>
              <a:ext uri="{FF2B5EF4-FFF2-40B4-BE49-F238E27FC236}">
                <a16:creationId xmlns:a16="http://schemas.microsoft.com/office/drawing/2014/main" id="{DD522CC4-6268-4BC6-96AE-C06BE9C3E180}"/>
              </a:ext>
            </a:extLst>
          </p:cNvPr>
          <p:cNvSpPr txBox="1"/>
          <p:nvPr/>
        </p:nvSpPr>
        <p:spPr>
          <a:xfrm>
            <a:off x="5270740" y="3322606"/>
            <a:ext cx="6179387" cy="353943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Q: How many rows does this CSV have?</a:t>
            </a:r>
            <a:endParaRPr lang="en-US" sz="2800">
              <a:cs typeface="Calibri"/>
            </a:endParaRPr>
          </a:p>
          <a:p>
            <a:pPr algn="ctr"/>
            <a:endParaRPr lang="en-US" sz="2800">
              <a:cs typeface="Calibri"/>
            </a:endParaRPr>
          </a:p>
          <a:p>
            <a:pPr algn="ctr"/>
            <a:r>
              <a:rPr lang="en-US" sz="2800" b="1">
                <a:cs typeface="Calibri"/>
              </a:rPr>
              <a:t>Vote in Blackboard</a:t>
            </a:r>
            <a:endParaRPr lang="en-US" sz="2800">
              <a:cs typeface="Calibri"/>
            </a:endParaRPr>
          </a:p>
          <a:p>
            <a:pPr algn="ctr"/>
            <a:endParaRPr lang="en-US" sz="2800">
              <a:cs typeface="Calibri"/>
            </a:endParaRPr>
          </a:p>
          <a:p>
            <a:pPr algn="ctr"/>
            <a:r>
              <a:rPr lang="en-US" sz="2800" i="1">
                <a:cs typeface="Calibri"/>
              </a:rPr>
              <a:t>Backup voting:</a:t>
            </a:r>
            <a:endParaRPr lang="en-US" sz="2800">
              <a:cs typeface="Calibri"/>
            </a:endParaRPr>
          </a:p>
          <a:p>
            <a:pPr algn="ctr"/>
            <a:r>
              <a:rPr lang="en-US" sz="2800">
                <a:solidFill>
                  <a:schemeClr val="accent1"/>
                </a:solidFill>
                <a:cs typeface="Calibri"/>
              </a:rPr>
              <a:t>5 rows: vote with blue card</a:t>
            </a:r>
          </a:p>
          <a:p>
            <a:pPr algn="ctr"/>
            <a:r>
              <a:rPr lang="en-US" sz="2800">
                <a:solidFill>
                  <a:srgbClr val="FFFF00"/>
                </a:solidFill>
                <a:highlight>
                  <a:srgbClr val="000000"/>
                </a:highlight>
                <a:cs typeface="Calibri"/>
              </a:rPr>
              <a:t>4 rows: vote with yellow card</a:t>
            </a:r>
          </a:p>
          <a:p>
            <a:pPr algn="ctr"/>
            <a:r>
              <a:rPr lang="en-US" sz="2800">
                <a:solidFill>
                  <a:schemeClr val="accent2"/>
                </a:solidFill>
                <a:cs typeface="Calibri"/>
              </a:rPr>
              <a:t>NOT SURE: orange card</a:t>
            </a:r>
          </a:p>
        </p:txBody>
      </p:sp>
    </p:spTree>
    <p:extLst>
      <p:ext uri="{BB962C8B-B14F-4D97-AF65-F5344CB8AC3E}">
        <p14:creationId xmlns:p14="http://schemas.microsoft.com/office/powerpoint/2010/main" val="1147853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9105C0-0B97-433F-980D-E26E6E11928E}"/>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Name,</a:t>
            </a:r>
            <a:r>
              <a:rPr lang="en-US" sz="2800">
                <a:cs typeface="Calibri"/>
              </a:rPr>
              <a:t> year, class, grade</a:t>
            </a:r>
          </a:p>
          <a:p>
            <a:pPr algn="ctr"/>
            <a:r>
              <a:rPr lang="en-US" sz="2800">
                <a:cs typeface="Calibri"/>
              </a:rPr>
              <a:t>Ming, 2013, Data 601, B</a:t>
            </a:r>
          </a:p>
          <a:p>
            <a:pPr algn="ctr"/>
            <a:r>
              <a:rPr lang="en-US" sz="2800" err="1">
                <a:cs typeface="Calibri"/>
              </a:rPr>
              <a:t>Imgb</a:t>
            </a:r>
            <a:r>
              <a:rPr lang="en-US" sz="2800">
                <a:cs typeface="Calibri"/>
              </a:rPr>
              <a:t>, 2015, Data 601, B</a:t>
            </a:r>
          </a:p>
          <a:p>
            <a:pPr algn="ctr"/>
            <a:r>
              <a:rPr lang="en-US" sz="2800" err="1">
                <a:cs typeface="Calibri"/>
              </a:rPr>
              <a:t>Rimgw</a:t>
            </a:r>
            <a:r>
              <a:rPr lang="en-US" sz="2800">
                <a:cs typeface="Calibri"/>
              </a:rPr>
              <a:t>, 2012, Data 601, A</a:t>
            </a:r>
          </a:p>
          <a:p>
            <a:pPr algn="ctr"/>
            <a:r>
              <a:rPr lang="en-US" sz="2800" err="1">
                <a:cs typeface="Calibri"/>
              </a:rPr>
              <a:t>Wemf</a:t>
            </a:r>
            <a:r>
              <a:rPr lang="en-US" sz="2800">
                <a:cs typeface="Calibri"/>
              </a:rPr>
              <a:t>, 2014, Data 602, C</a:t>
            </a:r>
          </a:p>
        </p:txBody>
      </p:sp>
      <p:sp>
        <p:nvSpPr>
          <p:cNvPr id="3" name="TextBox 2">
            <a:extLst>
              <a:ext uri="{FF2B5EF4-FFF2-40B4-BE49-F238E27FC236}">
                <a16:creationId xmlns:a16="http://schemas.microsoft.com/office/drawing/2014/main" id="{F179D5B9-BC71-404A-9A76-FED7E7B341AE}"/>
              </a:ext>
            </a:extLst>
          </p:cNvPr>
          <p:cNvSpPr txBox="1"/>
          <p:nvPr/>
        </p:nvSpPr>
        <p:spPr>
          <a:xfrm>
            <a:off x="4738778" y="3667663"/>
            <a:ext cx="6280029"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a:p>
            <a:pPr algn="ctr"/>
            <a:endParaRPr lang="en-US" sz="2800" dirty="0">
              <a:cs typeface="Calibri"/>
            </a:endParaRPr>
          </a:p>
          <a:p>
            <a:pPr algn="ctr"/>
            <a:r>
              <a:rPr lang="en-US" sz="2800" i="1" dirty="0">
                <a:solidFill>
                  <a:schemeClr val="accent1"/>
                </a:solidFill>
                <a:cs typeface="Calibri"/>
              </a:rPr>
              <a:t>Answer -- </a:t>
            </a:r>
            <a:r>
              <a:rPr lang="en-US" sz="2800" dirty="0">
                <a:solidFill>
                  <a:schemeClr val="accent1"/>
                </a:solidFill>
                <a:cs typeface="Calibri"/>
              </a:rPr>
              <a:t>5 rows: (blue card)</a:t>
            </a:r>
          </a:p>
          <a:p>
            <a:pPr algn="ctr"/>
            <a:r>
              <a:rPr lang="en-US" sz="2800" strike="sngStrike" dirty="0">
                <a:solidFill>
                  <a:srgbClr val="FFFF00"/>
                </a:solidFill>
                <a:highlight>
                  <a:srgbClr val="000000"/>
                </a:highlight>
                <a:cs typeface="Calibri"/>
              </a:rPr>
              <a:t>4 rows: vote with yellow card</a:t>
            </a:r>
          </a:p>
          <a:p>
            <a:pPr algn="ctr"/>
            <a:r>
              <a:rPr lang="en-US" sz="2800" strike="sngStrike" dirty="0">
                <a:solidFill>
                  <a:schemeClr val="accent2"/>
                </a:solidFill>
                <a:cs typeface="Calibri"/>
              </a:rPr>
              <a:t>NOT SURE: orange card</a:t>
            </a:r>
          </a:p>
        </p:txBody>
      </p:sp>
      <p:sp>
        <p:nvSpPr>
          <p:cNvPr id="4" name="TextBox 3">
            <a:extLst>
              <a:ext uri="{FF2B5EF4-FFF2-40B4-BE49-F238E27FC236}">
                <a16:creationId xmlns:a16="http://schemas.microsoft.com/office/drawing/2014/main" id="{4A5409E6-BFD1-4186-9FC5-86A187E42BCD}"/>
              </a:ext>
            </a:extLst>
          </p:cNvPr>
          <p:cNvSpPr txBox="1"/>
          <p:nvPr/>
        </p:nvSpPr>
        <p:spPr>
          <a:xfrm>
            <a:off x="497456" y="4990381"/>
            <a:ext cx="4813539" cy="1384995"/>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cs typeface="Calibri"/>
              </a:rPr>
              <a:t>Why not 4?</a:t>
            </a:r>
          </a:p>
          <a:p>
            <a:pPr marL="342900" indent="-342900">
              <a:buFont typeface="Arial"/>
              <a:buChar char="•"/>
            </a:pPr>
            <a:r>
              <a:rPr lang="en-US" sz="2800" dirty="0"/>
              <a:t>Header is a row</a:t>
            </a:r>
            <a:endParaRPr lang="en-US" sz="2800" dirty="0">
              <a:cs typeface="Calibri"/>
            </a:endParaRPr>
          </a:p>
          <a:p>
            <a:pPr marL="342900" indent="-342900">
              <a:buFont typeface="Arial"/>
              <a:buChar char="•"/>
            </a:pPr>
            <a:r>
              <a:rPr lang="en-US" sz="2800" dirty="0">
                <a:cs typeface="Calibri"/>
              </a:rPr>
              <a:t>Rows (5) versus columns (4)</a:t>
            </a:r>
          </a:p>
        </p:txBody>
      </p:sp>
      <p:sp>
        <p:nvSpPr>
          <p:cNvPr id="5" name="TextBox 4">
            <a:extLst>
              <a:ext uri="{FF2B5EF4-FFF2-40B4-BE49-F238E27FC236}">
                <a16:creationId xmlns:a16="http://schemas.microsoft.com/office/drawing/2014/main" id="{36B549AE-4CF5-4DD8-A19F-3BD3B7FE736D}"/>
              </a:ext>
            </a:extLst>
          </p:cNvPr>
          <p:cNvSpPr txBox="1"/>
          <p:nvPr/>
        </p:nvSpPr>
        <p:spPr>
          <a:xfrm>
            <a:off x="267418" y="677173"/>
            <a:ext cx="1722408"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solidFill>
                  <a:srgbClr val="FF0000"/>
                </a:solidFill>
              </a:rPr>
              <a:t>Row 1:</a:t>
            </a:r>
            <a:endParaRPr lang="en-US" sz="2800" dirty="0">
              <a:solidFill>
                <a:srgbClr val="FF0000"/>
              </a:solidFill>
              <a:cs typeface="Calibri"/>
            </a:endParaRPr>
          </a:p>
          <a:p>
            <a:pPr algn="ctr"/>
            <a:r>
              <a:rPr lang="en-US" sz="2800" dirty="0">
                <a:solidFill>
                  <a:srgbClr val="FF0000"/>
                </a:solidFill>
                <a:cs typeface="Calibri"/>
              </a:rPr>
              <a:t>Row 2:</a:t>
            </a:r>
          </a:p>
          <a:p>
            <a:pPr algn="ctr"/>
            <a:r>
              <a:rPr lang="en-US" sz="2800" dirty="0">
                <a:solidFill>
                  <a:srgbClr val="FF0000"/>
                </a:solidFill>
                <a:cs typeface="Calibri"/>
              </a:rPr>
              <a:t>Row 3:</a:t>
            </a:r>
          </a:p>
          <a:p>
            <a:pPr algn="ctr"/>
            <a:r>
              <a:rPr lang="en-US" sz="2800" dirty="0">
                <a:solidFill>
                  <a:srgbClr val="FF0000"/>
                </a:solidFill>
                <a:cs typeface="Calibri"/>
              </a:rPr>
              <a:t>Row 4:</a:t>
            </a:r>
          </a:p>
          <a:p>
            <a:pPr algn="ctr"/>
            <a:r>
              <a:rPr lang="en-US" sz="2800" dirty="0">
                <a:solidFill>
                  <a:srgbClr val="FF0000"/>
                </a:solidFill>
                <a:cs typeface="Calibri"/>
              </a:rPr>
              <a:t>Row 5:</a:t>
            </a:r>
          </a:p>
        </p:txBody>
      </p:sp>
      <p:sp>
        <p:nvSpPr>
          <p:cNvPr id="6" name="TextBox 5">
            <a:extLst>
              <a:ext uri="{FF2B5EF4-FFF2-40B4-BE49-F238E27FC236}">
                <a16:creationId xmlns:a16="http://schemas.microsoft.com/office/drawing/2014/main" id="{1F72F481-D281-4E48-A633-DFB166C7BA67}"/>
              </a:ext>
            </a:extLst>
          </p:cNvPr>
          <p:cNvSpPr txBox="1"/>
          <p:nvPr/>
        </p:nvSpPr>
        <p:spPr>
          <a:xfrm>
            <a:off x="2265870" y="2805022"/>
            <a:ext cx="5086709"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0000"/>
                </a:solidFill>
              </a:rPr>
              <a:t>Col 1</a:t>
            </a:r>
            <a:r>
              <a:rPr lang="en-US" sz="2800">
                <a:solidFill>
                  <a:srgbClr val="FF0000"/>
                </a:solidFill>
                <a:cs typeface="Calibri"/>
              </a:rPr>
              <a:t>, Col 2, Col 3,        Col 4</a:t>
            </a:r>
            <a:endParaRPr lang="en-US">
              <a:cs typeface="Calibri"/>
            </a:endParaRPr>
          </a:p>
        </p:txBody>
      </p:sp>
    </p:spTree>
    <p:extLst>
      <p:ext uri="{BB962C8B-B14F-4D97-AF65-F5344CB8AC3E}">
        <p14:creationId xmlns:p14="http://schemas.microsoft.com/office/powerpoint/2010/main" val="910917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190-5D53-4DDF-A928-04C194E2800A}"/>
              </a:ext>
            </a:extLst>
          </p:cNvPr>
          <p:cNvSpPr>
            <a:spLocks noGrp="1"/>
          </p:cNvSpPr>
          <p:nvPr>
            <p:ph type="title"/>
          </p:nvPr>
        </p:nvSpPr>
        <p:spPr>
          <a:xfrm>
            <a:off x="838200" y="2090408"/>
            <a:ext cx="10515600" cy="1325563"/>
          </a:xfrm>
        </p:spPr>
        <p:txBody>
          <a:bodyPr/>
          <a:lstStyle/>
          <a:p>
            <a:r>
              <a:rPr lang="en-US">
                <a:cs typeface="Calibri Light"/>
                <a:hlinkClick r:id="rId2"/>
              </a:rPr>
              <a:t>Pandas</a:t>
            </a:r>
            <a:r>
              <a:rPr lang="en-US">
                <a:cs typeface="Calibri Light"/>
              </a:rPr>
              <a:t>: </a:t>
            </a:r>
            <a:r>
              <a:rPr lang="en-US">
                <a:cs typeface="Calibri Light"/>
                <a:hlinkClick r:id="rId3"/>
              </a:rPr>
              <a:t>Dataframes</a:t>
            </a:r>
            <a:r>
              <a:rPr lang="en-US">
                <a:cs typeface="Calibri Light"/>
              </a:rPr>
              <a:t> and </a:t>
            </a:r>
            <a:r>
              <a:rPr lang="en-US">
                <a:cs typeface="Calibri Light"/>
                <a:hlinkClick r:id="rId4"/>
              </a:rPr>
              <a:t>Series</a:t>
            </a:r>
            <a:endParaRPr lang="en-US"/>
          </a:p>
        </p:txBody>
      </p:sp>
      <p:sp>
        <p:nvSpPr>
          <p:cNvPr id="3" name="Content Placeholder 2">
            <a:extLst>
              <a:ext uri="{FF2B5EF4-FFF2-40B4-BE49-F238E27FC236}">
                <a16:creationId xmlns:a16="http://schemas.microsoft.com/office/drawing/2014/main" id="{79C2B164-ACE6-4146-8AF7-495D868EDD4A}"/>
              </a:ext>
            </a:extLst>
          </p:cNvPr>
          <p:cNvSpPr>
            <a:spLocks noGrp="1"/>
          </p:cNvSpPr>
          <p:nvPr>
            <p:ph idx="1"/>
          </p:nvPr>
        </p:nvSpPr>
        <p:spPr>
          <a:xfrm>
            <a:off x="838200" y="3550908"/>
            <a:ext cx="10515600" cy="2626055"/>
          </a:xfrm>
        </p:spPr>
        <p:txBody>
          <a:bodyPr vert="horz" lIns="91440" tIns="45720" rIns="91440" bIns="45720" rtlCol="0" anchor="t">
            <a:normAutofit/>
          </a:bodyPr>
          <a:lstStyle/>
          <a:p>
            <a:r>
              <a:rPr lang="en-US">
                <a:cs typeface="Calibri"/>
              </a:rPr>
              <a:t>Series = </a:t>
            </a:r>
            <a:r>
              <a:rPr lang="en-US">
                <a:ea typeface="+mn-lt"/>
                <a:cs typeface="+mn-lt"/>
              </a:rPr>
              <a:t>"one-dimensional </a:t>
            </a:r>
            <a:r>
              <a:rPr lang="en-US" err="1">
                <a:ea typeface="+mn-lt"/>
                <a:cs typeface="+mn-lt"/>
              </a:rPr>
              <a:t>ndarrays</a:t>
            </a:r>
            <a:r>
              <a:rPr lang="en-US">
                <a:ea typeface="+mn-lt"/>
                <a:cs typeface="+mn-lt"/>
              </a:rPr>
              <a:t> with axis-labels" [</a:t>
            </a:r>
            <a:r>
              <a:rPr lang="en-US">
                <a:ea typeface="+mn-lt"/>
                <a:cs typeface="+mn-lt"/>
                <a:hlinkClick r:id="rId5"/>
              </a:rPr>
              <a:t>citation</a:t>
            </a:r>
            <a:r>
              <a:rPr lang="en-US">
                <a:ea typeface="+mn-lt"/>
                <a:cs typeface="+mn-lt"/>
              </a:rPr>
              <a:t>]</a:t>
            </a:r>
          </a:p>
          <a:p>
            <a:r>
              <a:rPr lang="en-US" err="1">
                <a:cs typeface="Calibri"/>
              </a:rPr>
              <a:t>Dataframe</a:t>
            </a:r>
            <a:r>
              <a:rPr lang="en-US">
                <a:cs typeface="Calibri"/>
              </a:rPr>
              <a:t> = </a:t>
            </a:r>
            <a:r>
              <a:rPr lang="en-US">
                <a:ea typeface="+mn-lt"/>
                <a:cs typeface="+mn-lt"/>
              </a:rPr>
              <a:t>"a </a:t>
            </a:r>
            <a:r>
              <a:rPr lang="en-US">
                <a:ea typeface="+mn-lt"/>
                <a:cs typeface="+mn-lt"/>
                <a:hlinkClick r:id="rId6"/>
              </a:rPr>
              <a:t>dict</a:t>
            </a:r>
            <a:r>
              <a:rPr lang="en-US">
                <a:ea typeface="+mn-lt"/>
                <a:cs typeface="+mn-lt"/>
              </a:rPr>
              <a:t>-like container for Series objects" [</a:t>
            </a:r>
            <a:r>
              <a:rPr lang="en-US">
                <a:ea typeface="+mn-lt"/>
                <a:cs typeface="+mn-lt"/>
                <a:hlinkClick r:id="rId3"/>
              </a:rPr>
              <a:t>citation</a:t>
            </a:r>
            <a:r>
              <a:rPr lang="en-US">
                <a:ea typeface="+mn-lt"/>
                <a:cs typeface="+mn-lt"/>
              </a:rPr>
              <a:t>]</a:t>
            </a:r>
            <a:endParaRPr lang="en-US">
              <a:cs typeface="Calibri"/>
            </a:endParaRPr>
          </a:p>
        </p:txBody>
      </p:sp>
      <p:sp>
        <p:nvSpPr>
          <p:cNvPr id="4" name="TextBox 3">
            <a:extLst>
              <a:ext uri="{FF2B5EF4-FFF2-40B4-BE49-F238E27FC236}">
                <a16:creationId xmlns:a16="http://schemas.microsoft.com/office/drawing/2014/main" id="{0A72FDFD-9618-4D5B-BB36-34C36410683E}"/>
              </a:ext>
            </a:extLst>
          </p:cNvPr>
          <p:cNvSpPr txBox="1"/>
          <p:nvPr/>
        </p:nvSpPr>
        <p:spPr>
          <a:xfrm>
            <a:off x="411193" y="741871"/>
            <a:ext cx="41665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Preview of next lecture</a:t>
            </a:r>
            <a:endParaRPr lang="en-US" sz="2400" i="1">
              <a:cs typeface="Calibri"/>
            </a:endParaRPr>
          </a:p>
        </p:txBody>
      </p:sp>
      <p:pic>
        <p:nvPicPr>
          <p:cNvPr id="5" name="Picture 5" descr="shout out">
            <a:extLst>
              <a:ext uri="{FF2B5EF4-FFF2-40B4-BE49-F238E27FC236}">
                <a16:creationId xmlns:a16="http://schemas.microsoft.com/office/drawing/2014/main" id="{3D65BFAB-8FA0-4C03-B49D-116E9B635922}"/>
              </a:ext>
            </a:extLst>
          </p:cNvPr>
          <p:cNvPicPr>
            <a:picLocks noChangeAspect="1"/>
          </p:cNvPicPr>
          <p:nvPr/>
        </p:nvPicPr>
        <p:blipFill>
          <a:blip r:embed="rId7"/>
          <a:stretch>
            <a:fillRect/>
          </a:stretch>
        </p:blipFill>
        <p:spPr>
          <a:xfrm>
            <a:off x="4479985" y="112684"/>
            <a:ext cx="3246407" cy="1859351"/>
          </a:xfrm>
          <a:prstGeom prst="rect">
            <a:avLst/>
          </a:prstGeom>
        </p:spPr>
      </p:pic>
      <p:sp>
        <p:nvSpPr>
          <p:cNvPr id="7" name="TextBox 6">
            <a:extLst>
              <a:ext uri="{FF2B5EF4-FFF2-40B4-BE49-F238E27FC236}">
                <a16:creationId xmlns:a16="http://schemas.microsoft.com/office/drawing/2014/main" id="{FF2B5458-B8C5-475D-A300-6CA55EA8AD42}"/>
              </a:ext>
            </a:extLst>
          </p:cNvPr>
          <p:cNvSpPr txBox="1"/>
          <p:nvPr/>
        </p:nvSpPr>
        <p:spPr>
          <a:xfrm>
            <a:off x="2050211" y="5098211"/>
            <a:ext cx="922738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t>Don't worry if these words are nonsense currently </a:t>
            </a:r>
            <a:endParaRPr lang="en-US" sz="2800" i="1">
              <a:cs typeface="Calibri"/>
            </a:endParaRPr>
          </a:p>
          <a:p>
            <a:r>
              <a:rPr lang="en-US" sz="2800" i="1">
                <a:cs typeface="Calibri"/>
              </a:rPr>
              <a:t>We will cover the terms in more detail next week</a:t>
            </a:r>
          </a:p>
        </p:txBody>
      </p:sp>
      <p:sp>
        <p:nvSpPr>
          <p:cNvPr id="8" name="TextBox 7">
            <a:extLst>
              <a:ext uri="{FF2B5EF4-FFF2-40B4-BE49-F238E27FC236}">
                <a16:creationId xmlns:a16="http://schemas.microsoft.com/office/drawing/2014/main" id="{DD5D1B28-3E57-44E0-96E3-836FEE6B39E7}"/>
              </a:ext>
            </a:extLst>
          </p:cNvPr>
          <p:cNvSpPr txBox="1"/>
          <p:nvPr/>
        </p:nvSpPr>
        <p:spPr>
          <a:xfrm>
            <a:off x="842513" y="6349041"/>
            <a:ext cx="9572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Pandas only reports number of rows of data (does not include header in </a:t>
            </a:r>
            <a:r>
              <a:rPr lang="en-US" err="1"/>
              <a:t>dataframe</a:t>
            </a:r>
            <a:r>
              <a:rPr lang="en-US"/>
              <a:t> shape</a:t>
            </a:r>
          </a:p>
        </p:txBody>
      </p:sp>
    </p:spTree>
    <p:extLst>
      <p:ext uri="{BB962C8B-B14F-4D97-AF65-F5344CB8AC3E}">
        <p14:creationId xmlns:p14="http://schemas.microsoft.com/office/powerpoint/2010/main" val="1048989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1CA86-9C91-44B9-8F6D-1883CE517A5A}"/>
              </a:ext>
            </a:extLst>
          </p:cNvPr>
          <p:cNvSpPr>
            <a:spLocks noGrp="1"/>
          </p:cNvSpPr>
          <p:nvPr>
            <p:ph type="title"/>
          </p:nvPr>
        </p:nvSpPr>
        <p:spPr>
          <a:xfrm>
            <a:off x="1043631" y="809898"/>
            <a:ext cx="9942716" cy="1554480"/>
          </a:xfrm>
        </p:spPr>
        <p:txBody>
          <a:bodyPr anchor="ctr">
            <a:normAutofit/>
          </a:bodyPr>
          <a:lstStyle/>
          <a:p>
            <a:r>
              <a:rPr lang="en-US" sz="4800">
                <a:cs typeface="Calibri Light"/>
              </a:rPr>
              <a:t>Jupyter Notebook demo: CSV</a:t>
            </a:r>
            <a:endParaRPr lang="en-US" sz="4800"/>
          </a:p>
        </p:txBody>
      </p:sp>
      <p:sp>
        <p:nvSpPr>
          <p:cNvPr id="3" name="Content Placeholder 2">
            <a:extLst>
              <a:ext uri="{FF2B5EF4-FFF2-40B4-BE49-F238E27FC236}">
                <a16:creationId xmlns:a16="http://schemas.microsoft.com/office/drawing/2014/main" id="{571801EA-DAB4-4833-B9B1-6E48BEFD0849}"/>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b="1">
                <a:latin typeface="Courier New"/>
                <a:cs typeface="Courier New"/>
              </a:rPr>
              <a:t>data_formats/load_csv.ipynb</a:t>
            </a:r>
            <a:endParaRPr lang="en-US" sz="2400">
              <a:ea typeface="+mn-lt"/>
              <a:cs typeface="+mn-lt"/>
            </a:endParaRPr>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138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31C-8C83-4689-BECF-EE0CF0C5AEF3}"/>
              </a:ext>
            </a:extLst>
          </p:cNvPr>
          <p:cNvSpPr>
            <a:spLocks noGrp="1"/>
          </p:cNvSpPr>
          <p:nvPr>
            <p:ph type="title"/>
          </p:nvPr>
        </p:nvSpPr>
        <p:spPr>
          <a:xfrm>
            <a:off x="1653363" y="365760"/>
            <a:ext cx="9367203" cy="1188720"/>
          </a:xfrm>
        </p:spPr>
        <p:txBody>
          <a:bodyPr>
            <a:normAutofit/>
          </a:bodyPr>
          <a:lstStyle/>
          <a:p>
            <a:r>
              <a:rPr lang="en-US">
                <a:cs typeface="Calibri Light"/>
              </a:rPr>
              <a:t>Components of an effective course</a:t>
            </a:r>
            <a:endParaRPr lang="en-US"/>
          </a:p>
        </p:txBody>
      </p:sp>
      <p:sp>
        <p:nvSpPr>
          <p:cNvPr id="13" name="Freeform: Shape 1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D836B87-E71A-433C-94AC-19BC9FA22FBD}"/>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cs typeface="Calibri"/>
              </a:rPr>
              <a:t>How do you promote a safe classroom environment?</a:t>
            </a:r>
          </a:p>
          <a:p>
            <a:endParaRPr lang="en-US" sz="2400">
              <a:cs typeface="Calibri"/>
            </a:endParaRPr>
          </a:p>
          <a:p>
            <a:r>
              <a:rPr lang="en-US" sz="2400">
                <a:cs typeface="Calibri"/>
              </a:rPr>
              <a:t>How do you address the variety of backgrounds of participants?</a:t>
            </a:r>
          </a:p>
          <a:p>
            <a:endParaRPr lang="en-US" sz="2400">
              <a:cs typeface="Calibri"/>
            </a:endParaRPr>
          </a:p>
          <a:p>
            <a:r>
              <a:rPr lang="en-US" sz="2400">
                <a:cs typeface="Calibri"/>
              </a:rPr>
              <a:t>How do you encourage participation? Enable rest?</a:t>
            </a:r>
          </a:p>
          <a:p>
            <a:endParaRPr lang="en-US" sz="2400">
              <a:cs typeface="Calibri"/>
            </a:endParaRPr>
          </a:p>
          <a:p>
            <a:r>
              <a:rPr lang="en-US" sz="2400">
                <a:cs typeface="Calibri"/>
              </a:rPr>
              <a:t>What behaviors foster growth? How do you experience challenge?</a:t>
            </a:r>
          </a:p>
        </p:txBody>
      </p:sp>
      <p:sp>
        <p:nvSpPr>
          <p:cNvPr id="8" name="TextBox 2">
            <a:extLst>
              <a:ext uri="{FF2B5EF4-FFF2-40B4-BE49-F238E27FC236}">
                <a16:creationId xmlns:a16="http://schemas.microsoft.com/office/drawing/2014/main" id="{1D44D8C3-F887-47BE-90E3-EA7CDA6556D8}"/>
              </a:ext>
            </a:extLst>
          </p:cNvPr>
          <p:cNvSpPr txBox="1"/>
          <p:nvPr/>
        </p:nvSpPr>
        <p:spPr>
          <a:xfrm>
            <a:off x="8343899" y="6522243"/>
            <a:ext cx="3612356"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Instructor records on Blackboard</a:t>
            </a:r>
          </a:p>
        </p:txBody>
      </p:sp>
      <p:sp>
        <p:nvSpPr>
          <p:cNvPr id="7" name="TextBox 1">
            <a:extLst>
              <a:ext uri="{FF2B5EF4-FFF2-40B4-BE49-F238E27FC236}">
                <a16:creationId xmlns:a16="http://schemas.microsoft.com/office/drawing/2014/main" id="{CD706BC4-7A8C-45B7-A456-C8AA0B2E1CA5}"/>
              </a:ext>
            </a:extLst>
          </p:cNvPr>
          <p:cNvSpPr txBox="1"/>
          <p:nvPr/>
        </p:nvSpPr>
        <p:spPr>
          <a:xfrm>
            <a:off x="2840967" y="5996796"/>
            <a:ext cx="8522896" cy="584775"/>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3200" i="1"/>
              <a:t>Activity</a:t>
            </a:r>
            <a:r>
              <a:rPr lang="en-US" sz="3200"/>
              <a:t>: Think, then write; </a:t>
            </a:r>
            <a:r>
              <a:rPr lang="en-US" sz="3200">
                <a:highlight>
                  <a:srgbClr val="FFFF00"/>
                </a:highlight>
              </a:rPr>
              <a:t>gather responses</a:t>
            </a:r>
            <a:endParaRPr lang="en-US" sz="3200">
              <a:highlight>
                <a:srgbClr val="FFFF00"/>
              </a:highlight>
              <a:cs typeface="Calibri"/>
            </a:endParaRPr>
          </a:p>
        </p:txBody>
      </p:sp>
    </p:spTree>
    <p:extLst>
      <p:ext uri="{BB962C8B-B14F-4D97-AF65-F5344CB8AC3E}">
        <p14:creationId xmlns:p14="http://schemas.microsoft.com/office/powerpoint/2010/main" val="1266321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42A0BF-D5F9-4F32-9945-1CF93557DA72}"/>
              </a:ext>
            </a:extLst>
          </p:cNvPr>
          <p:cNvSpPr txBox="1"/>
          <p:nvPr/>
        </p:nvSpPr>
        <p:spPr>
          <a:xfrm>
            <a:off x="6190891" y="2330571"/>
            <a:ext cx="6596331" cy="2677656"/>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ID</a:t>
            </a:r>
            <a:r>
              <a:rPr lang="en-US" sz="2800">
                <a:cs typeface="Calibri"/>
              </a:rPr>
              <a:t>, last name, first name, tuition</a:t>
            </a:r>
          </a:p>
          <a:p>
            <a:pPr algn="ctr"/>
            <a:r>
              <a:rPr lang="en-US" sz="2800">
                <a:cs typeface="Calibri"/>
              </a:rPr>
              <a:t>058582, Potter, Jr, Harry, $204</a:t>
            </a:r>
          </a:p>
          <a:p>
            <a:pPr algn="ctr"/>
            <a:r>
              <a:rPr lang="en-US" sz="2800">
                <a:cs typeface="Calibri"/>
              </a:rPr>
              <a:t>0485572, Weasley, Ron, $958</a:t>
            </a:r>
          </a:p>
          <a:p>
            <a:pPr algn="ctr"/>
            <a:r>
              <a:rPr lang="en-US" sz="2800">
                <a:cs typeface="Calibri"/>
              </a:rPr>
              <a:t>592424, Granger, Hermione, $422</a:t>
            </a:r>
          </a:p>
          <a:p>
            <a:pPr algn="ctr"/>
            <a:r>
              <a:rPr lang="en-US" sz="2800">
                <a:cs typeface="Calibri"/>
              </a:rPr>
              <a:t>472492, Diggory, Cedric, $1,042</a:t>
            </a:r>
          </a:p>
          <a:p>
            <a:pPr algn="ctr"/>
            <a:r>
              <a:rPr lang="en-US" sz="2800">
                <a:cs typeface="Calibri"/>
              </a:rPr>
              <a:t>493824, Weasley, Fred, $394</a:t>
            </a:r>
          </a:p>
        </p:txBody>
      </p:sp>
      <p:sp>
        <p:nvSpPr>
          <p:cNvPr id="3" name="TextBox 2">
            <a:extLst>
              <a:ext uri="{FF2B5EF4-FFF2-40B4-BE49-F238E27FC236}">
                <a16:creationId xmlns:a16="http://schemas.microsoft.com/office/drawing/2014/main" id="{A7AFBD27-AF51-40BC-B3CC-7F79CB03FA5A}"/>
              </a:ext>
            </a:extLst>
          </p:cNvPr>
          <p:cNvSpPr txBox="1"/>
          <p:nvPr/>
        </p:nvSpPr>
        <p:spPr>
          <a:xfrm>
            <a:off x="1417608" y="5191665"/>
            <a:ext cx="6208142" cy="646331"/>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t>Q: What is wrong with this CSV?</a:t>
            </a:r>
            <a:endParaRPr lang="en-US" sz="3600">
              <a:cs typeface="Calibri"/>
            </a:endParaRPr>
          </a:p>
        </p:txBody>
      </p:sp>
      <p:sp>
        <p:nvSpPr>
          <p:cNvPr id="5" name="TextBox 4">
            <a:extLst>
              <a:ext uri="{FF2B5EF4-FFF2-40B4-BE49-F238E27FC236}">
                <a16:creationId xmlns:a16="http://schemas.microsoft.com/office/drawing/2014/main" id="{90EE6541-610D-450F-9C6F-9385605462C8}"/>
              </a:ext>
            </a:extLst>
          </p:cNvPr>
          <p:cNvSpPr txBox="1"/>
          <p:nvPr/>
        </p:nvSpPr>
        <p:spPr>
          <a:xfrm>
            <a:off x="3933645" y="6198079"/>
            <a:ext cx="750210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highlight>
                  <a:srgbClr val="FFFF00"/>
                </a:highlight>
              </a:rPr>
              <a:t>Activity</a:t>
            </a:r>
            <a:r>
              <a:rPr lang="en-US" sz="2400"/>
              <a:t>: raise your hand if you have an answer</a:t>
            </a:r>
            <a:endParaRPr lang="en-US" sz="2400">
              <a:cs typeface="Calibri"/>
            </a:endParaRPr>
          </a:p>
        </p:txBody>
      </p:sp>
      <p:pic>
        <p:nvPicPr>
          <p:cNvPr id="2050" name="Picture 2">
            <a:extLst>
              <a:ext uri="{FF2B5EF4-FFF2-40B4-BE49-F238E27FC236}">
                <a16:creationId xmlns:a16="http://schemas.microsoft.com/office/drawing/2014/main" id="{C0EB3FD1-ADA5-364C-A539-3299931D8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70"/>
          <a:stretch/>
        </p:blipFill>
        <p:spPr bwMode="auto">
          <a:xfrm>
            <a:off x="546769" y="1371600"/>
            <a:ext cx="6399464"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79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90A144-706F-4089-8FBF-6AAB80CFA6A7}"/>
              </a:ext>
            </a:extLst>
          </p:cNvPr>
          <p:cNvSpPr txBox="1"/>
          <p:nvPr/>
        </p:nvSpPr>
        <p:spPr>
          <a:xfrm>
            <a:off x="6190891" y="2330571"/>
            <a:ext cx="6596331" cy="2677656"/>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ID</a:t>
            </a:r>
            <a:r>
              <a:rPr lang="en-US" sz="2800">
                <a:cs typeface="Calibri"/>
              </a:rPr>
              <a:t>, last name, first name, tuition</a:t>
            </a:r>
          </a:p>
          <a:p>
            <a:pPr algn="ctr"/>
            <a:r>
              <a:rPr lang="en-US" sz="2800">
                <a:cs typeface="Calibri"/>
              </a:rPr>
              <a:t>058582, </a:t>
            </a:r>
            <a:r>
              <a:rPr lang="en-US" sz="2800">
                <a:solidFill>
                  <a:schemeClr val="accent2"/>
                </a:solidFill>
                <a:cs typeface="Calibri"/>
              </a:rPr>
              <a:t>"Potter, Jr"</a:t>
            </a:r>
            <a:r>
              <a:rPr lang="en-US" sz="2800">
                <a:cs typeface="Calibri"/>
              </a:rPr>
              <a:t>, Harry, $204</a:t>
            </a:r>
          </a:p>
          <a:p>
            <a:pPr algn="ctr"/>
            <a:r>
              <a:rPr lang="en-US" sz="2800">
                <a:cs typeface="Calibri"/>
              </a:rPr>
              <a:t>0485572, Weasley, Ron, $958</a:t>
            </a:r>
          </a:p>
          <a:p>
            <a:pPr algn="ctr"/>
            <a:r>
              <a:rPr lang="en-US" sz="2800">
                <a:cs typeface="Calibri"/>
              </a:rPr>
              <a:t>592424, Granger, Hermione, $422</a:t>
            </a:r>
          </a:p>
          <a:p>
            <a:pPr algn="ctr"/>
            <a:r>
              <a:rPr lang="en-US" sz="2800">
                <a:cs typeface="Calibri"/>
              </a:rPr>
              <a:t>472492, Diggory, Cedric, </a:t>
            </a:r>
            <a:r>
              <a:rPr lang="en-US" sz="2800">
                <a:solidFill>
                  <a:schemeClr val="accent2"/>
                </a:solidFill>
                <a:cs typeface="Calibri"/>
              </a:rPr>
              <a:t>"$1,042"</a:t>
            </a:r>
          </a:p>
          <a:p>
            <a:pPr algn="ctr"/>
            <a:r>
              <a:rPr lang="en-US" sz="2800">
                <a:cs typeface="Calibri"/>
              </a:rPr>
              <a:t>493824, Weasley, Fred, $394</a:t>
            </a:r>
          </a:p>
        </p:txBody>
      </p:sp>
      <p:sp>
        <p:nvSpPr>
          <p:cNvPr id="3" name="TextBox 2">
            <a:extLst>
              <a:ext uri="{FF2B5EF4-FFF2-40B4-BE49-F238E27FC236}">
                <a16:creationId xmlns:a16="http://schemas.microsoft.com/office/drawing/2014/main" id="{A8EE16A5-2EBF-4891-A597-64064BD44111}"/>
              </a:ext>
            </a:extLst>
          </p:cNvPr>
          <p:cNvSpPr txBox="1"/>
          <p:nvPr/>
        </p:nvSpPr>
        <p:spPr>
          <a:xfrm>
            <a:off x="454325" y="5004759"/>
            <a:ext cx="8062821" cy="1754326"/>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t>Q: What is wrong with this CSV?</a:t>
            </a:r>
          </a:p>
          <a:p>
            <a:pPr algn="ctr"/>
            <a:endParaRPr lang="en-US" sz="3600">
              <a:cs typeface="Calibri"/>
            </a:endParaRPr>
          </a:p>
          <a:p>
            <a:pPr algn="ctr"/>
            <a:r>
              <a:rPr lang="en-US" sz="3600" i="1">
                <a:cs typeface="Calibri"/>
              </a:rPr>
              <a:t>A: Two mistakes with unquoted commas</a:t>
            </a:r>
          </a:p>
        </p:txBody>
      </p:sp>
      <p:pic>
        <p:nvPicPr>
          <p:cNvPr id="3074" name="Picture 2">
            <a:extLst>
              <a:ext uri="{FF2B5EF4-FFF2-40B4-BE49-F238E27FC236}">
                <a16:creationId xmlns:a16="http://schemas.microsoft.com/office/drawing/2014/main" id="{98E60D4A-36F1-D045-A362-EA1FC0258C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8" r="6535"/>
          <a:stretch/>
        </p:blipFill>
        <p:spPr bwMode="auto">
          <a:xfrm>
            <a:off x="365760" y="1371600"/>
            <a:ext cx="6400801"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8019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7086-72FA-48C6-AD47-615AAA6588CC}"/>
              </a:ext>
            </a:extLst>
          </p:cNvPr>
          <p:cNvSpPr>
            <a:spLocks noGrp="1"/>
          </p:cNvSpPr>
          <p:nvPr>
            <p:ph type="title"/>
          </p:nvPr>
        </p:nvSpPr>
        <p:spPr/>
        <p:txBody>
          <a:bodyPr/>
          <a:lstStyle/>
          <a:p>
            <a:r>
              <a:rPr lang="en-US" err="1">
                <a:cs typeface="Calibri Light"/>
              </a:rPr>
              <a:t>Jupyter</a:t>
            </a:r>
            <a:r>
              <a:rPr lang="en-US">
                <a:cs typeface="Calibri Light"/>
              </a:rPr>
              <a:t> and CSV</a:t>
            </a:r>
            <a:endParaRPr lang="en-US"/>
          </a:p>
        </p:txBody>
      </p:sp>
      <p:sp>
        <p:nvSpPr>
          <p:cNvPr id="3" name="Content Placeholder 2">
            <a:extLst>
              <a:ext uri="{FF2B5EF4-FFF2-40B4-BE49-F238E27FC236}">
                <a16:creationId xmlns:a16="http://schemas.microsoft.com/office/drawing/2014/main" id="{52A56910-6F5E-44B2-8A38-5E6525782E04}"/>
              </a:ext>
            </a:extLst>
          </p:cNvPr>
          <p:cNvSpPr>
            <a:spLocks noGrp="1"/>
          </p:cNvSpPr>
          <p:nvPr>
            <p:ph idx="1"/>
          </p:nvPr>
        </p:nvSpPr>
        <p:spPr>
          <a:xfrm>
            <a:off x="450011" y="2443851"/>
            <a:ext cx="12053977" cy="4135677"/>
          </a:xfrm>
        </p:spPr>
        <p:txBody>
          <a:bodyPr vert="horz" lIns="91440" tIns="45720" rIns="91440" bIns="45720" rtlCol="0" anchor="t">
            <a:normAutofit/>
          </a:bodyPr>
          <a:lstStyle/>
          <a:p>
            <a:pPr>
              <a:buNone/>
            </a:pPr>
            <a:r>
              <a:rPr lang="en-US" sz="2400">
                <a:latin typeface="Courier New"/>
                <a:cs typeface="Courier New"/>
              </a:rPr>
              <a:t>docker run -it -e JUPYTER_ENABLE_LAB=yes \</a:t>
            </a:r>
            <a:endParaRPr lang="en-US">
              <a:latin typeface="Courier New"/>
              <a:cs typeface="Courier New"/>
            </a:endParaRPr>
          </a:p>
          <a:p>
            <a:pPr>
              <a:buNone/>
            </a:pPr>
            <a:r>
              <a:rPr lang="en-US" sz="2400">
                <a:latin typeface="Courier New"/>
                <a:cs typeface="Courier New"/>
              </a:rPr>
              <a:t>           -p 8888:8888 \</a:t>
            </a:r>
            <a:endParaRPr lang="en-US">
              <a:latin typeface="Courier New"/>
              <a:cs typeface="Courier New"/>
            </a:endParaRPr>
          </a:p>
          <a:p>
            <a:pPr>
              <a:buNone/>
            </a:pPr>
            <a:r>
              <a:rPr lang="en-US" sz="2400">
                <a:latin typeface="Courier New"/>
                <a:cs typeface="Courier New"/>
              </a:rPr>
              <a:t>           -v "$PWD":/home/</a:t>
            </a:r>
            <a:r>
              <a:rPr lang="en-US" sz="2400" err="1">
                <a:latin typeface="Courier New"/>
                <a:cs typeface="Courier New"/>
              </a:rPr>
              <a:t>jovyan</a:t>
            </a:r>
            <a:r>
              <a:rPr lang="en-US" sz="2400">
                <a:latin typeface="Courier New"/>
                <a:cs typeface="Courier New"/>
              </a:rPr>
              <a:t> \</a:t>
            </a:r>
            <a:endParaRPr lang="en-US">
              <a:latin typeface="Courier New"/>
              <a:cs typeface="Courier New"/>
            </a:endParaRPr>
          </a:p>
          <a:p>
            <a:pPr>
              <a:buNone/>
            </a:pPr>
            <a:r>
              <a:rPr lang="en-US" sz="2400">
                <a:latin typeface="Courier New"/>
                <a:cs typeface="Courier New"/>
              </a:rPr>
              <a:t>           </a:t>
            </a:r>
            <a:r>
              <a:rPr lang="en-US" sz="2400" err="1">
                <a:latin typeface="Courier New"/>
                <a:cs typeface="Courier New"/>
              </a:rPr>
              <a:t>benislocated</a:t>
            </a:r>
            <a:r>
              <a:rPr lang="en-US" sz="2400">
                <a:latin typeface="Courier New"/>
                <a:cs typeface="Courier New"/>
              </a:rPr>
              <a:t>/data-science-</a:t>
            </a:r>
            <a:r>
              <a:rPr lang="en-US" sz="2400" err="1">
                <a:latin typeface="Courier New"/>
                <a:cs typeface="Courier New"/>
              </a:rPr>
              <a:t>jupyter</a:t>
            </a:r>
            <a:r>
              <a:rPr lang="en-US" sz="2400">
                <a:latin typeface="Courier New"/>
                <a:cs typeface="Courier New"/>
              </a:rPr>
              <a:t> \</a:t>
            </a:r>
          </a:p>
          <a:p>
            <a:pPr>
              <a:buNone/>
            </a:pPr>
            <a:r>
              <a:rPr lang="en-US" sz="2400">
                <a:latin typeface="Courier New"/>
                <a:cs typeface="Courier New"/>
              </a:rPr>
              <a:t>           start.sh </a:t>
            </a:r>
            <a:r>
              <a:rPr lang="en-US" sz="2400" err="1">
                <a:latin typeface="Courier New"/>
                <a:cs typeface="Courier New"/>
              </a:rPr>
              <a:t>jupyter</a:t>
            </a:r>
            <a:r>
              <a:rPr lang="en-US" sz="2400">
                <a:latin typeface="Courier New"/>
                <a:cs typeface="Courier New"/>
              </a:rPr>
              <a:t> lab --</a:t>
            </a:r>
            <a:r>
              <a:rPr lang="en-US" sz="2400" err="1">
                <a:latin typeface="Courier New"/>
                <a:cs typeface="Courier New"/>
              </a:rPr>
              <a:t>NotebookApp.token</a:t>
            </a:r>
            <a:r>
              <a:rPr lang="en-US" sz="2400">
                <a:latin typeface="Courier New"/>
                <a:cs typeface="Courier New"/>
              </a:rPr>
              <a:t>=''</a:t>
            </a:r>
            <a:endParaRPr lang="en-US">
              <a:latin typeface="Courier New"/>
              <a:cs typeface="Courier New"/>
            </a:endParaRPr>
          </a:p>
          <a:p>
            <a:pPr>
              <a:buNone/>
            </a:pPr>
            <a:endParaRPr lang="en-US" sz="2400">
              <a:latin typeface="Courier New"/>
              <a:cs typeface="Courier New"/>
            </a:endParaRPr>
          </a:p>
          <a:p>
            <a:pPr>
              <a:buNone/>
            </a:pPr>
            <a:endParaRPr lang="en-US" sz="2400">
              <a:latin typeface="Courier New"/>
              <a:cs typeface="Courier New"/>
            </a:endParaRPr>
          </a:p>
          <a:p>
            <a:pPr>
              <a:buNone/>
            </a:pPr>
            <a:r>
              <a:rPr lang="en-US" sz="2400" b="1" err="1">
                <a:latin typeface="Courier New"/>
                <a:cs typeface="Courier New"/>
              </a:rPr>
              <a:t>data_formats</a:t>
            </a:r>
            <a:r>
              <a:rPr lang="en-US" sz="2400" b="1">
                <a:latin typeface="Courier New"/>
                <a:cs typeface="Courier New"/>
              </a:rPr>
              <a:t>/</a:t>
            </a:r>
            <a:r>
              <a:rPr lang="en-US" sz="2400" b="1" err="1">
                <a:latin typeface="Courier New"/>
                <a:cs typeface="Courier New"/>
              </a:rPr>
              <a:t>load_csv.ipynb</a:t>
            </a:r>
          </a:p>
          <a:p>
            <a:pPr>
              <a:buNone/>
            </a:pPr>
            <a:endParaRPr lang="en-US" sz="2400">
              <a:latin typeface="Courier New"/>
              <a:cs typeface="Courier New"/>
            </a:endParaRPr>
          </a:p>
        </p:txBody>
      </p:sp>
      <p:sp>
        <p:nvSpPr>
          <p:cNvPr id="5" name="TextBox 4">
            <a:extLst>
              <a:ext uri="{FF2B5EF4-FFF2-40B4-BE49-F238E27FC236}">
                <a16:creationId xmlns:a16="http://schemas.microsoft.com/office/drawing/2014/main" id="{4E7FE434-4F23-4422-BF71-B3B531F2A999}"/>
              </a:ext>
            </a:extLst>
          </p:cNvPr>
          <p:cNvSpPr txBox="1"/>
          <p:nvPr/>
        </p:nvSpPr>
        <p:spPr>
          <a:xfrm>
            <a:off x="652462" y="6486524"/>
            <a:ext cx="11446668"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docker run -it -e JUPYTER_ENABLE_LAB=yes -p 8888:8888 -v "$PWD":/home/</a:t>
            </a:r>
            <a:r>
              <a:rPr lang="en-US" sz="1200" err="1"/>
              <a:t>jovyan</a:t>
            </a:r>
            <a:r>
              <a:rPr lang="en-US" sz="1200"/>
              <a:t> </a:t>
            </a:r>
            <a:r>
              <a:rPr lang="en-US" sz="1200" err="1"/>
              <a:t>benislocated</a:t>
            </a:r>
            <a:r>
              <a:rPr lang="en-US" sz="1200"/>
              <a:t>/data-science-</a:t>
            </a:r>
            <a:r>
              <a:rPr lang="en-US" sz="1200" err="1"/>
              <a:t>jupyter</a:t>
            </a:r>
            <a:r>
              <a:rPr lang="en-US" sz="1200"/>
              <a:t> start.sh </a:t>
            </a:r>
            <a:r>
              <a:rPr lang="en-US" sz="1200" err="1"/>
              <a:t>jupyter</a:t>
            </a:r>
            <a:r>
              <a:rPr lang="en-US" sz="1200"/>
              <a:t> lab --</a:t>
            </a:r>
            <a:r>
              <a:rPr lang="en-US" sz="1200" err="1"/>
              <a:t>NotebookApp.token</a:t>
            </a:r>
            <a:r>
              <a:rPr lang="en-US" sz="1200"/>
              <a:t>=''</a:t>
            </a:r>
            <a:endParaRPr lang="en-US" sz="1200">
              <a:cs typeface="Calibri"/>
            </a:endParaRPr>
          </a:p>
        </p:txBody>
      </p:sp>
    </p:spTree>
    <p:extLst>
      <p:ext uri="{BB962C8B-B14F-4D97-AF65-F5344CB8AC3E}">
        <p14:creationId xmlns:p14="http://schemas.microsoft.com/office/powerpoint/2010/main" val="3454123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1">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75AA5-107B-4AF3-826A-07FD162D4F49}"/>
              </a:ext>
            </a:extLst>
          </p:cNvPr>
          <p:cNvSpPr>
            <a:spLocks noGrp="1"/>
          </p:cNvSpPr>
          <p:nvPr>
            <p:ph type="title"/>
          </p:nvPr>
        </p:nvSpPr>
        <p:spPr>
          <a:xfrm>
            <a:off x="645065" y="1463040"/>
            <a:ext cx="3796306" cy="2690949"/>
          </a:xfrm>
        </p:spPr>
        <p:txBody>
          <a:bodyPr anchor="t">
            <a:normAutofit/>
          </a:bodyPr>
          <a:lstStyle/>
          <a:p>
            <a:r>
              <a:rPr lang="en-US" sz="4800" dirty="0">
                <a:cs typeface="Calibri Light"/>
              </a:rPr>
              <a:t>Reasons against CSV data format</a:t>
            </a:r>
            <a:endParaRPr lang="en-US" sz="4800" dirty="0"/>
          </a:p>
        </p:txBody>
      </p:sp>
      <p:grpSp>
        <p:nvGrpSpPr>
          <p:cNvPr id="34" name="Group 23">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3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5">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74DEB9-6308-467B-8E59-77421DBBB55A}"/>
              </a:ext>
            </a:extLst>
          </p:cNvPr>
          <p:cNvSpPr>
            <a:spLocks noGrp="1"/>
          </p:cNvSpPr>
          <p:nvPr>
            <p:ph idx="1"/>
          </p:nvPr>
        </p:nvSpPr>
        <p:spPr>
          <a:xfrm>
            <a:off x="5656218" y="1463039"/>
            <a:ext cx="5542387" cy="4300447"/>
          </a:xfrm>
        </p:spPr>
        <p:txBody>
          <a:bodyPr vert="horz" lIns="91440" tIns="45720" rIns="91440" bIns="45720" rtlCol="0" anchor="t">
            <a:normAutofit lnSpcReduction="10000"/>
          </a:bodyPr>
          <a:lstStyle/>
          <a:p>
            <a:r>
              <a:rPr lang="en-US" sz="2000" dirty="0">
                <a:cs typeface="Calibri"/>
              </a:rPr>
              <a:t>data type of columns undefined </a:t>
            </a:r>
          </a:p>
          <a:p>
            <a:pPr marL="0" indent="0">
              <a:buNone/>
            </a:pPr>
            <a:r>
              <a:rPr lang="en-US" sz="2000" dirty="0">
                <a:cs typeface="Calibri"/>
              </a:rPr>
              <a:t>--&gt; string versus float versus integer</a:t>
            </a:r>
          </a:p>
          <a:p>
            <a:pPr marL="0" indent="0">
              <a:buNone/>
            </a:pPr>
            <a:r>
              <a:rPr lang="en-US" sz="2000" dirty="0">
                <a:cs typeface="Calibri"/>
              </a:rPr>
              <a:t>This makes loading data from file to memory expensive</a:t>
            </a:r>
          </a:p>
          <a:p>
            <a:r>
              <a:rPr lang="en-US" sz="2000" dirty="0">
                <a:cs typeface="Calibri"/>
              </a:rPr>
              <a:t>consistency of data types per row is not guaranteed </a:t>
            </a:r>
          </a:p>
          <a:p>
            <a:pPr marL="0" indent="0">
              <a:buNone/>
            </a:pPr>
            <a:r>
              <a:rPr lang="en-US" sz="2000" dirty="0">
                <a:cs typeface="Calibri"/>
              </a:rPr>
              <a:t>Row 1 could be "Bob, 52, 485-2949" while </a:t>
            </a:r>
          </a:p>
          <a:p>
            <a:pPr marL="0" indent="0">
              <a:buNone/>
            </a:pPr>
            <a:r>
              <a:rPr lang="en-US" sz="2000" dirty="0">
                <a:cs typeface="Calibri"/>
              </a:rPr>
              <a:t>Row 2 could be "859492, </a:t>
            </a:r>
            <a:r>
              <a:rPr lang="en-US" sz="2000" dirty="0">
                <a:cs typeface="Calibri"/>
                <a:hlinkClick r:id="rId2"/>
              </a:rPr>
              <a:t>mark@yahoo.com</a:t>
            </a:r>
            <a:r>
              <a:rPr lang="en-US" sz="2000" dirty="0">
                <a:cs typeface="Calibri"/>
              </a:rPr>
              <a:t>, $95"</a:t>
            </a:r>
          </a:p>
          <a:p>
            <a:r>
              <a:rPr lang="en-US" sz="2000" dirty="0">
                <a:cs typeface="Calibri"/>
              </a:rPr>
              <a:t>Format consistency is not enforced</a:t>
            </a:r>
          </a:p>
          <a:p>
            <a:pPr marL="0" indent="0">
              <a:buNone/>
            </a:pPr>
            <a:r>
              <a:rPr lang="en-US" sz="2000" dirty="0">
                <a:cs typeface="Calibri"/>
              </a:rPr>
              <a:t>Header could be comma separated, data is pipe separated, except fourth and fifth column are separated by semicolon</a:t>
            </a:r>
          </a:p>
          <a:p>
            <a:pPr marL="0" indent="0">
              <a:buNone/>
            </a:pPr>
            <a:r>
              <a:rPr lang="en-US" sz="2000" dirty="0">
                <a:cs typeface="Calibri"/>
              </a:rPr>
              <a:t>See </a:t>
            </a:r>
            <a:r>
              <a:rPr lang="en-US" sz="2000" dirty="0">
                <a:cs typeface="Calibri"/>
                <a:hlinkClick r:id="rId3"/>
              </a:rPr>
              <a:t>Falsehoods Programmers Believe About CSVs</a:t>
            </a:r>
          </a:p>
        </p:txBody>
      </p:sp>
    </p:spTree>
    <p:extLst>
      <p:ext uri="{BB962C8B-B14F-4D97-AF65-F5344CB8AC3E}">
        <p14:creationId xmlns:p14="http://schemas.microsoft.com/office/powerpoint/2010/main" val="1756794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06199-627D-4681-B32F-1D1AB8831985}"/>
              </a:ext>
            </a:extLst>
          </p:cNvPr>
          <p:cNvSpPr>
            <a:spLocks noGrp="1"/>
          </p:cNvSpPr>
          <p:nvPr>
            <p:ph type="title"/>
          </p:nvPr>
        </p:nvSpPr>
        <p:spPr>
          <a:xfrm>
            <a:off x="589560" y="856180"/>
            <a:ext cx="4560584" cy="1128068"/>
          </a:xfrm>
        </p:spPr>
        <p:txBody>
          <a:bodyPr anchor="ctr">
            <a:normAutofit/>
          </a:bodyPr>
          <a:lstStyle/>
          <a:p>
            <a:r>
              <a:rPr lang="en-US" sz="3400">
                <a:cs typeface="Calibri Light"/>
              </a:rPr>
              <a:t>Additional common data formats: JSON and XML</a:t>
            </a: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25D67B-2CD5-432F-A0BF-92A740E6478C}"/>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cs typeface="Calibri"/>
                <a:hlinkClick r:id="rId2"/>
              </a:rPr>
              <a:t>Semi-structured_data</a:t>
            </a:r>
            <a:r>
              <a:rPr lang="en-US" sz="2000">
                <a:cs typeface="Calibri"/>
              </a:rPr>
              <a:t> for flexibility</a:t>
            </a:r>
          </a:p>
          <a:p>
            <a:endParaRPr lang="en-US" sz="2000">
              <a:cs typeface="Calibri"/>
            </a:endParaRPr>
          </a:p>
          <a:p>
            <a:pPr marL="0" indent="0">
              <a:buNone/>
            </a:pPr>
            <a:r>
              <a:rPr lang="en-US" sz="2000">
                <a:cs typeface="Calibri"/>
              </a:rPr>
              <a:t>JSON jargon: </a:t>
            </a:r>
            <a:r>
              <a:rPr lang="en-US" sz="2000">
                <a:cs typeface="Calibri"/>
                <a:hlinkClick r:id="rId3"/>
              </a:rPr>
              <a:t>Key-value pairs</a:t>
            </a:r>
            <a:endParaRPr lang="en-US" sz="2000">
              <a:cs typeface="Calibri"/>
            </a:endParaRPr>
          </a:p>
          <a:p>
            <a:endParaRPr lang="en-US" sz="2000">
              <a:cs typeface="Calibri"/>
            </a:endParaRPr>
          </a:p>
          <a:p>
            <a:pPr marL="0" indent="0">
              <a:buNone/>
            </a:pPr>
            <a:r>
              <a:rPr lang="en-US" sz="2000">
                <a:cs typeface="Calibri"/>
              </a:rPr>
              <a:t>XML jargon: </a:t>
            </a:r>
            <a:r>
              <a:rPr lang="en-US" sz="2000">
                <a:cs typeface="Calibri"/>
                <a:hlinkClick r:id="rId4"/>
              </a:rPr>
              <a:t>Tags, Elements, Attributes</a:t>
            </a:r>
          </a:p>
          <a:p>
            <a:r>
              <a:rPr lang="en-US" sz="2000">
                <a:cs typeface="Calibri"/>
              </a:rPr>
              <a:t>Attributes contain data related to a specific element</a:t>
            </a:r>
          </a:p>
          <a:p>
            <a:endParaRPr lang="en-US" sz="2000">
              <a:cs typeface="Calibri"/>
            </a:endParaRPr>
          </a:p>
          <a:p>
            <a:endParaRPr lang="en-US" sz="2000">
              <a:cs typeface="Calibri"/>
            </a:endParaRPr>
          </a:p>
          <a:p>
            <a:endParaRPr lang="en-US" sz="2000">
              <a:cs typeface="Calibri"/>
            </a:endParaRPr>
          </a:p>
          <a:p>
            <a:endParaRPr lang="en-US" sz="2000">
              <a:cs typeface="Calibri"/>
            </a:endParaRP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B5B680E-4E3A-4EB7-9423-0C8DBCF28B6F}"/>
              </a:ext>
            </a:extLst>
          </p:cNvPr>
          <p:cNvPicPr>
            <a:picLocks noChangeAspect="1"/>
          </p:cNvPicPr>
          <p:nvPr/>
        </p:nvPicPr>
        <p:blipFill rotWithShape="1">
          <a:blip r:embed="rId5"/>
          <a:srcRect l="31141" r="1" b="1"/>
          <a:stretch/>
        </p:blipFill>
        <p:spPr>
          <a:xfrm>
            <a:off x="5977788" y="799352"/>
            <a:ext cx="5425410" cy="5259296"/>
          </a:xfrm>
          <a:prstGeom prst="rect">
            <a:avLst/>
          </a:prstGeom>
        </p:spPr>
      </p:pic>
    </p:spTree>
    <p:extLst>
      <p:ext uri="{BB962C8B-B14F-4D97-AF65-F5344CB8AC3E}">
        <p14:creationId xmlns:p14="http://schemas.microsoft.com/office/powerpoint/2010/main" val="13136876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645065" y="1463040"/>
            <a:ext cx="3796306" cy="2690949"/>
          </a:xfrm>
        </p:spPr>
        <p:txBody>
          <a:bodyPr anchor="t">
            <a:normAutofit/>
          </a:bodyPr>
          <a:lstStyle/>
          <a:p>
            <a:r>
              <a:rPr lang="en-US" sz="3700">
                <a:cs typeface="Calibri Light"/>
              </a:rPr>
              <a:t>Data format: JavaScript Object Notation (</a:t>
            </a:r>
            <a:r>
              <a:rPr lang="en-US" sz="3700">
                <a:cs typeface="Calibri Light"/>
                <a:hlinkClick r:id="rId3"/>
              </a:rPr>
              <a:t>JSON</a:t>
            </a:r>
            <a:r>
              <a:rPr lang="en-US" sz="3700">
                <a:cs typeface="Calibri Light"/>
              </a:rPr>
              <a:t>)</a:t>
            </a:r>
            <a:endParaRPr lang="en-US" sz="3700"/>
          </a:p>
        </p:txBody>
      </p:sp>
      <p:grpSp>
        <p:nvGrpSpPr>
          <p:cNvPr id="11"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5486400" y="1463040"/>
            <a:ext cx="6326115" cy="4300447"/>
          </a:xfrm>
        </p:spPr>
        <p:txBody>
          <a:bodyPr vert="horz" lIns="91440" tIns="45720" rIns="91440" bIns="45720" rtlCol="0" anchor="t">
            <a:normAutofit/>
          </a:bodyPr>
          <a:lstStyle/>
          <a:p>
            <a:pPr marL="0" indent="0">
              <a:buNone/>
            </a:pPr>
            <a:r>
              <a:rPr lang="en-US" sz="1500" dirty="0">
                <a:latin typeface="Courier New"/>
                <a:cs typeface="Courier New"/>
              </a:rPr>
              <a:t>{"menu": {
  "id": "file",
  "value": "File",
  "popup": {
    "</a:t>
            </a:r>
            <a:r>
              <a:rPr lang="en-US" sz="1500" dirty="0" err="1">
                <a:latin typeface="Courier New"/>
                <a:cs typeface="Courier New"/>
              </a:rPr>
              <a:t>menuitem</a:t>
            </a:r>
            <a:r>
              <a:rPr lang="en-US" sz="1500" dirty="0">
                <a:latin typeface="Courier New"/>
                <a:cs typeface="Courier New"/>
              </a:rPr>
              <a:t>": [
      {"value": "New", "onclick": "</a:t>
            </a:r>
            <a:r>
              <a:rPr lang="en-US" sz="1500" dirty="0" err="1">
                <a:latin typeface="Courier New"/>
                <a:cs typeface="Courier New"/>
              </a:rPr>
              <a:t>CreateNewDoc</a:t>
            </a:r>
            <a:r>
              <a:rPr lang="en-US" sz="1500" dirty="0">
                <a:latin typeface="Courier New"/>
                <a:cs typeface="Courier New"/>
              </a:rPr>
              <a:t>()"},
      {"value": "Open", "onclick": "OpenDoc()"},
      {"value": "Close", "onclick": "</a:t>
            </a:r>
            <a:r>
              <a:rPr lang="en-US" sz="1500" dirty="0" err="1">
                <a:latin typeface="Courier New"/>
                <a:cs typeface="Courier New"/>
              </a:rPr>
              <a:t>CloseDoc</a:t>
            </a:r>
            <a:r>
              <a:rPr lang="en-US" sz="15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533583" y="5546896"/>
            <a:ext cx="4401129" cy="7232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dirty="0">
                <a:cs typeface="Calibri"/>
              </a:rPr>
              <a:t>source: </a:t>
            </a:r>
            <a:r>
              <a:rPr lang="en-US" dirty="0">
                <a:cs typeface="Calibri"/>
                <a:hlinkClick r:id="rId4"/>
              </a:rPr>
              <a:t>https://json.org/example.html</a:t>
            </a:r>
            <a:endParaRPr lang="en-US" dirty="0">
              <a:cs typeface="Calibri"/>
            </a:endParaRPr>
          </a:p>
          <a:p>
            <a:pPr algn="ctr">
              <a:spcAft>
                <a:spcPts val="600"/>
              </a:spcAft>
            </a:pPr>
            <a:r>
              <a:rPr lang="en-US" dirty="0">
                <a:hlinkClick r:id="rId5"/>
              </a:rPr>
              <a:t>https://tools.ietf.org/html/rfc4627</a:t>
            </a:r>
            <a:endParaRPr lang="en-US" dirty="0">
              <a:cs typeface="Calibri"/>
            </a:endParaRPr>
          </a:p>
        </p:txBody>
      </p:sp>
    </p:spTree>
    <p:extLst>
      <p:ext uri="{BB962C8B-B14F-4D97-AF65-F5344CB8AC3E}">
        <p14:creationId xmlns:p14="http://schemas.microsoft.com/office/powerpoint/2010/main" val="24409365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645065" y="1463040"/>
            <a:ext cx="3796306" cy="2690949"/>
          </a:xfrm>
        </p:spPr>
        <p:txBody>
          <a:bodyPr anchor="t">
            <a:normAutofit/>
          </a:bodyPr>
          <a:lstStyle/>
          <a:p>
            <a:r>
              <a:rPr lang="en-US" sz="3700">
                <a:cs typeface="Calibri Light"/>
              </a:rPr>
              <a:t>Data format: JavaScript Object Notation (</a:t>
            </a:r>
            <a:r>
              <a:rPr lang="en-US" sz="3700">
                <a:cs typeface="Calibri Light"/>
                <a:hlinkClick r:id="rId3"/>
              </a:rPr>
              <a:t>JSON</a:t>
            </a:r>
            <a:r>
              <a:rPr lang="en-US" sz="3700">
                <a:cs typeface="Calibri Light"/>
              </a:rPr>
              <a:t>)</a:t>
            </a:r>
            <a:endParaRPr lang="en-US" sz="3700"/>
          </a:p>
        </p:txBody>
      </p:sp>
      <p:grpSp>
        <p:nvGrpSpPr>
          <p:cNvPr id="11"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5486400" y="1463040"/>
            <a:ext cx="6326115" cy="4300447"/>
          </a:xfrm>
        </p:spPr>
        <p:txBody>
          <a:bodyPr vert="horz" lIns="91440" tIns="45720" rIns="91440" bIns="45720" rtlCol="0" anchor="t">
            <a:normAutofit/>
          </a:bodyPr>
          <a:lstStyle/>
          <a:p>
            <a:pPr marL="0" indent="0">
              <a:buNone/>
            </a:pPr>
            <a:r>
              <a:rPr lang="en-US" sz="1500" dirty="0">
                <a:latin typeface="Courier New"/>
                <a:cs typeface="Courier New"/>
              </a:rPr>
              <a:t>{"menu": {
  "id": "file",
  "value": "File",
  "popup": {
    "</a:t>
            </a:r>
            <a:r>
              <a:rPr lang="en-US" sz="1500" dirty="0" err="1">
                <a:latin typeface="Courier New"/>
                <a:cs typeface="Courier New"/>
              </a:rPr>
              <a:t>menuitem</a:t>
            </a:r>
            <a:r>
              <a:rPr lang="en-US" sz="1500" dirty="0">
                <a:latin typeface="Courier New"/>
                <a:cs typeface="Courier New"/>
              </a:rPr>
              <a:t>": [
      {"value": "New", "onclick": "</a:t>
            </a:r>
            <a:r>
              <a:rPr lang="en-US" sz="1500" dirty="0" err="1">
                <a:latin typeface="Courier New"/>
                <a:cs typeface="Courier New"/>
              </a:rPr>
              <a:t>CreateNewDoc</a:t>
            </a:r>
            <a:r>
              <a:rPr lang="en-US" sz="1500" dirty="0">
                <a:latin typeface="Courier New"/>
                <a:cs typeface="Courier New"/>
              </a:rPr>
              <a:t>()"},
      {"value": "Open", "onclick": "OpenDoc()"},
      {"value": "Close", "onclick": "</a:t>
            </a:r>
            <a:r>
              <a:rPr lang="en-US" sz="1500" dirty="0" err="1">
                <a:latin typeface="Courier New"/>
                <a:cs typeface="Courier New"/>
              </a:rPr>
              <a:t>CloseDoc</a:t>
            </a:r>
            <a:r>
              <a:rPr lang="en-US" sz="15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533583" y="5546896"/>
            <a:ext cx="4401129" cy="7232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dirty="0">
                <a:cs typeface="Calibri"/>
              </a:rPr>
              <a:t>source: </a:t>
            </a:r>
            <a:r>
              <a:rPr lang="en-US" dirty="0">
                <a:cs typeface="Calibri"/>
                <a:hlinkClick r:id="rId4"/>
              </a:rPr>
              <a:t>https://json.org/example.html</a:t>
            </a:r>
            <a:endParaRPr lang="en-US" dirty="0">
              <a:cs typeface="Calibri"/>
            </a:endParaRPr>
          </a:p>
          <a:p>
            <a:pPr algn="ctr">
              <a:spcAft>
                <a:spcPts val="600"/>
              </a:spcAft>
            </a:pPr>
            <a:r>
              <a:rPr lang="en-US" dirty="0">
                <a:hlinkClick r:id="rId5"/>
              </a:rPr>
              <a:t>https://tools.ietf.org/html/rfc4627</a:t>
            </a:r>
            <a:endParaRPr lang="en-US" dirty="0">
              <a:cs typeface="Calibri"/>
            </a:endParaRPr>
          </a:p>
        </p:txBody>
      </p:sp>
      <p:sp>
        <p:nvSpPr>
          <p:cNvPr id="14" name="Rectangle 13">
            <a:extLst>
              <a:ext uri="{FF2B5EF4-FFF2-40B4-BE49-F238E27FC236}">
                <a16:creationId xmlns:a16="http://schemas.microsoft.com/office/drawing/2014/main" id="{FD5370F4-D27E-3F43-A172-4DD8950AA19F}"/>
              </a:ext>
            </a:extLst>
          </p:cNvPr>
          <p:cNvSpPr/>
          <p:nvPr/>
        </p:nvSpPr>
        <p:spPr>
          <a:xfrm>
            <a:off x="5646821" y="1799179"/>
            <a:ext cx="1630088" cy="26160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1ED2CEC-D28C-3448-BA03-4776F7C4CF83}"/>
              </a:ext>
            </a:extLst>
          </p:cNvPr>
          <p:cNvSpPr txBox="1"/>
          <p:nvPr/>
        </p:nvSpPr>
        <p:spPr>
          <a:xfrm>
            <a:off x="552994" y="4505979"/>
            <a:ext cx="52736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Key-value pair separated by :</a:t>
            </a:r>
          </a:p>
        </p:txBody>
      </p:sp>
    </p:spTree>
    <p:extLst>
      <p:ext uri="{BB962C8B-B14F-4D97-AF65-F5344CB8AC3E}">
        <p14:creationId xmlns:p14="http://schemas.microsoft.com/office/powerpoint/2010/main" val="15164647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645065" y="1463040"/>
            <a:ext cx="3796306" cy="2690949"/>
          </a:xfrm>
        </p:spPr>
        <p:txBody>
          <a:bodyPr anchor="t">
            <a:normAutofit/>
          </a:bodyPr>
          <a:lstStyle/>
          <a:p>
            <a:r>
              <a:rPr lang="en-US" sz="3700" dirty="0">
                <a:cs typeface="Calibri Light"/>
              </a:rPr>
              <a:t>Data format: JavaScript Object Notation (</a:t>
            </a:r>
            <a:r>
              <a:rPr lang="en-US" sz="3700" dirty="0">
                <a:cs typeface="Calibri Light"/>
                <a:hlinkClick r:id="rId3"/>
              </a:rPr>
              <a:t>JSON</a:t>
            </a:r>
            <a:r>
              <a:rPr lang="en-US" sz="3700" dirty="0">
                <a:cs typeface="Calibri Light"/>
              </a:rPr>
              <a:t>)</a:t>
            </a:r>
            <a:endParaRPr lang="en-US" sz="3700" dirty="0"/>
          </a:p>
        </p:txBody>
      </p:sp>
      <p:grpSp>
        <p:nvGrpSpPr>
          <p:cNvPr id="11"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5486400" y="1463040"/>
            <a:ext cx="6664827" cy="4300447"/>
          </a:xfrm>
        </p:spPr>
        <p:txBody>
          <a:bodyPr vert="horz" lIns="91440" tIns="45720" rIns="91440" bIns="45720" rtlCol="0" anchor="t">
            <a:normAutofit/>
          </a:bodyPr>
          <a:lstStyle/>
          <a:p>
            <a:pPr marL="0" indent="0">
              <a:buNone/>
            </a:pPr>
            <a:r>
              <a:rPr lang="en-US" sz="1500" dirty="0">
                <a:latin typeface="Courier New"/>
                <a:cs typeface="Courier New"/>
              </a:rPr>
              <a:t>{"menu": {
  "id": "file",
  "value": "File",
  "popup": {
    "</a:t>
            </a:r>
            <a:r>
              <a:rPr lang="en-US" sz="1500" dirty="0" err="1">
                <a:latin typeface="Courier New"/>
                <a:cs typeface="Courier New"/>
              </a:rPr>
              <a:t>menuitem</a:t>
            </a:r>
            <a:r>
              <a:rPr lang="en-US" sz="1500" dirty="0">
                <a:latin typeface="Courier New"/>
                <a:cs typeface="Courier New"/>
              </a:rPr>
              <a:t>": [
      {"value": "New", "onclick": "</a:t>
            </a:r>
            <a:r>
              <a:rPr lang="en-US" sz="1500" dirty="0" err="1">
                <a:latin typeface="Courier New"/>
                <a:cs typeface="Courier New"/>
              </a:rPr>
              <a:t>CreateNewDoc</a:t>
            </a:r>
            <a:r>
              <a:rPr lang="en-US" sz="1500" dirty="0">
                <a:latin typeface="Courier New"/>
                <a:cs typeface="Courier New"/>
              </a:rPr>
              <a:t>()"},
      {"value": "Open", "onclick": "OpenDoc()"},
      {"value": "Close", "onclick": "</a:t>
            </a:r>
            <a:r>
              <a:rPr lang="en-US" sz="1500" dirty="0" err="1">
                <a:latin typeface="Courier New"/>
                <a:cs typeface="Courier New"/>
              </a:rPr>
              <a:t>CloseDoc</a:t>
            </a:r>
            <a:r>
              <a:rPr lang="en-US" sz="15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533583" y="5546896"/>
            <a:ext cx="4401129" cy="7232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dirty="0">
                <a:cs typeface="Calibri"/>
              </a:rPr>
              <a:t>source: </a:t>
            </a:r>
            <a:r>
              <a:rPr lang="en-US" dirty="0">
                <a:cs typeface="Calibri"/>
                <a:hlinkClick r:id="rId4"/>
              </a:rPr>
              <a:t>https://json.org/example.html</a:t>
            </a:r>
            <a:endParaRPr lang="en-US" dirty="0">
              <a:cs typeface="Calibri"/>
            </a:endParaRPr>
          </a:p>
          <a:p>
            <a:pPr algn="ctr">
              <a:spcAft>
                <a:spcPts val="600"/>
              </a:spcAft>
            </a:pPr>
            <a:r>
              <a:rPr lang="en-US" dirty="0">
                <a:hlinkClick r:id="rId5"/>
              </a:rPr>
              <a:t>https://tools.ietf.org/html/rfc4627</a:t>
            </a:r>
            <a:endParaRPr lang="en-US" dirty="0">
              <a:cs typeface="Calibri"/>
            </a:endParaRPr>
          </a:p>
        </p:txBody>
      </p:sp>
      <p:sp>
        <p:nvSpPr>
          <p:cNvPr id="16" name="TextBox 15">
            <a:extLst>
              <a:ext uri="{FF2B5EF4-FFF2-40B4-BE49-F238E27FC236}">
                <a16:creationId xmlns:a16="http://schemas.microsoft.com/office/drawing/2014/main" id="{B1ED2CEC-D28C-3448-BA03-4776F7C4CF83}"/>
              </a:ext>
            </a:extLst>
          </p:cNvPr>
          <p:cNvSpPr txBox="1"/>
          <p:nvPr/>
        </p:nvSpPr>
        <p:spPr>
          <a:xfrm>
            <a:off x="552994" y="4505979"/>
            <a:ext cx="428500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Key-value pair where the value is a list of key-value pairs</a:t>
            </a:r>
          </a:p>
        </p:txBody>
      </p:sp>
      <p:sp>
        <p:nvSpPr>
          <p:cNvPr id="17" name="Rectangle 16">
            <a:extLst>
              <a:ext uri="{FF2B5EF4-FFF2-40B4-BE49-F238E27FC236}">
                <a16:creationId xmlns:a16="http://schemas.microsoft.com/office/drawing/2014/main" id="{5FDADDA8-0BCF-664F-AF7F-34E2C92574EA}"/>
              </a:ext>
            </a:extLst>
          </p:cNvPr>
          <p:cNvSpPr/>
          <p:nvPr/>
        </p:nvSpPr>
        <p:spPr>
          <a:xfrm>
            <a:off x="5540578" y="2444315"/>
            <a:ext cx="6098428" cy="236302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1803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349370" y="264484"/>
            <a:ext cx="11694543" cy="1325563"/>
          </a:xfrm>
        </p:spPr>
        <p:txBody>
          <a:bodyPr/>
          <a:lstStyle/>
          <a:p>
            <a:r>
              <a:rPr lang="en-US">
                <a:cs typeface="Calibri Light"/>
              </a:rPr>
              <a:t>How many key-value pairs does this JSON feature?</a:t>
            </a: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p:txBody>
          <a:bodyPr vert="horz" lIns="91440" tIns="45720" rIns="91440" bIns="45720" rtlCol="0" anchor="t">
            <a:noAutofit/>
          </a:bodyPr>
          <a:lstStyle/>
          <a:p>
            <a:pPr marL="0" indent="0">
              <a:buNone/>
            </a:pPr>
            <a:r>
              <a:rPr lang="en-US" sz="2600" dirty="0">
                <a:latin typeface="Courier New"/>
                <a:cs typeface="Courier New"/>
              </a:rPr>
              <a:t>{"menu": {
  "id": "file",
  "value": "File",
  "popup": {
    "</a:t>
            </a:r>
            <a:r>
              <a:rPr lang="en-US" sz="2600" dirty="0" err="1">
                <a:latin typeface="Courier New"/>
                <a:cs typeface="Courier New"/>
              </a:rPr>
              <a:t>menuitem</a:t>
            </a:r>
            <a:r>
              <a:rPr lang="en-US" sz="2600" dirty="0">
                <a:latin typeface="Courier New"/>
                <a:cs typeface="Courier New"/>
              </a:rPr>
              <a:t>": [
      {"value": "New", "onclick": "</a:t>
            </a:r>
            <a:r>
              <a:rPr lang="en-US" sz="2600" dirty="0" err="1">
                <a:latin typeface="Courier New"/>
                <a:cs typeface="Courier New"/>
              </a:rPr>
              <a:t>CreateNewDoc</a:t>
            </a:r>
            <a:r>
              <a:rPr lang="en-US" sz="2600" dirty="0">
                <a:latin typeface="Courier New"/>
                <a:cs typeface="Courier New"/>
              </a:rPr>
              <a:t>()"},
      {"value": "Open", "onclick": "OpenDoc()"},
      {"value": "Close", "onclick": "</a:t>
            </a:r>
            <a:r>
              <a:rPr lang="en-US" sz="2600" dirty="0" err="1">
                <a:latin typeface="Courier New"/>
                <a:cs typeface="Courier New"/>
              </a:rPr>
              <a:t>CloseDoc</a:t>
            </a:r>
            <a:r>
              <a:rPr lang="en-US" sz="26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987833" y="6089375"/>
            <a:ext cx="405608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3"/>
              </a:rPr>
              <a:t>https://json.org/example.html</a:t>
            </a:r>
            <a:endParaRPr lang="en-US" dirty="0">
              <a:cs typeface="Calibri"/>
            </a:endParaRPr>
          </a:p>
          <a:p>
            <a:pPr algn="ctr"/>
            <a:r>
              <a:rPr lang="en-US" dirty="0">
                <a:hlinkClick r:id="rId4"/>
              </a:rPr>
              <a:t>https://tools.ietf.org/html/rfc4627</a:t>
            </a:r>
            <a:endParaRPr lang="en-US" dirty="0">
              <a:cs typeface="Calibri"/>
            </a:endParaRPr>
          </a:p>
        </p:txBody>
      </p:sp>
    </p:spTree>
    <p:extLst>
      <p:ext uri="{BB962C8B-B14F-4D97-AF65-F5344CB8AC3E}">
        <p14:creationId xmlns:p14="http://schemas.microsoft.com/office/powerpoint/2010/main" val="2888850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349370" y="264484"/>
            <a:ext cx="11694543" cy="1325563"/>
          </a:xfrm>
        </p:spPr>
        <p:txBody>
          <a:bodyPr/>
          <a:lstStyle/>
          <a:p>
            <a:r>
              <a:rPr lang="en-US">
                <a:cs typeface="Calibri Light"/>
              </a:rPr>
              <a:t>How many key-value pairs does this JSON feature?</a:t>
            </a: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838200" y="1440617"/>
            <a:ext cx="10515600" cy="4351338"/>
          </a:xfrm>
        </p:spPr>
        <p:txBody>
          <a:bodyPr vert="horz" lIns="91440" tIns="45720" rIns="91440" bIns="45720" rtlCol="0" anchor="t">
            <a:noAutofit/>
          </a:bodyPr>
          <a:lstStyle/>
          <a:p>
            <a:pPr marL="0" indent="0">
              <a:buNone/>
            </a:pPr>
            <a:r>
              <a:rPr lang="en-US" sz="2600" dirty="0">
                <a:latin typeface="Courier New"/>
                <a:cs typeface="Courier New"/>
              </a:rPr>
              <a:t>{"menu": {
  "id": "file",
  "value": "File",
  "popup": {
    "</a:t>
            </a:r>
            <a:r>
              <a:rPr lang="en-US" sz="2600" dirty="0" err="1">
                <a:latin typeface="Courier New"/>
                <a:cs typeface="Courier New"/>
              </a:rPr>
              <a:t>menuitem</a:t>
            </a:r>
            <a:r>
              <a:rPr lang="en-US" sz="2600" dirty="0">
                <a:latin typeface="Courier New"/>
                <a:cs typeface="Courier New"/>
              </a:rPr>
              <a:t>": [
      {"value": "New", "onclick": "</a:t>
            </a:r>
            <a:r>
              <a:rPr lang="en-US" sz="2600" dirty="0" err="1">
                <a:latin typeface="Courier New"/>
                <a:cs typeface="Courier New"/>
              </a:rPr>
              <a:t>CreateNewDoc</a:t>
            </a:r>
            <a:r>
              <a:rPr lang="en-US" sz="2600" dirty="0">
                <a:latin typeface="Courier New"/>
                <a:cs typeface="Courier New"/>
              </a:rPr>
              <a:t>()"},
      {"value": "Open", "onclick": "OpenDoc()"},
      {"value": "Close", "onclick": "</a:t>
            </a:r>
            <a:r>
              <a:rPr lang="en-US" sz="2600" dirty="0" err="1">
                <a:latin typeface="Courier New"/>
                <a:cs typeface="Courier New"/>
              </a:rPr>
              <a:t>CloseDoc</a:t>
            </a:r>
            <a:r>
              <a:rPr lang="en-US" sz="26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987833" y="6089375"/>
            <a:ext cx="405608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3"/>
              </a:rPr>
              <a:t>https://json.org/example.html</a:t>
            </a:r>
            <a:endParaRPr lang="en-US" dirty="0">
              <a:cs typeface="Calibri"/>
            </a:endParaRPr>
          </a:p>
          <a:p>
            <a:pPr algn="ctr"/>
            <a:r>
              <a:rPr lang="en-US" dirty="0">
                <a:hlinkClick r:id="rId4"/>
              </a:rPr>
              <a:t>https://tools.ietf.org/html/rfc4627</a:t>
            </a:r>
            <a:endParaRPr lang="en-US" dirty="0">
              <a:cs typeface="Calibri"/>
            </a:endParaRPr>
          </a:p>
        </p:txBody>
      </p:sp>
      <p:sp>
        <p:nvSpPr>
          <p:cNvPr id="5" name="Oval 4">
            <a:extLst>
              <a:ext uri="{FF2B5EF4-FFF2-40B4-BE49-F238E27FC236}">
                <a16:creationId xmlns:a16="http://schemas.microsoft.com/office/drawing/2014/main" id="{DA978651-241B-5F47-8C15-6763F1580F28}"/>
              </a:ext>
            </a:extLst>
          </p:cNvPr>
          <p:cNvSpPr/>
          <p:nvPr/>
        </p:nvSpPr>
        <p:spPr>
          <a:xfrm>
            <a:off x="982200" y="1459455"/>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5BD34E1-7614-CA4C-9355-823347122B99}"/>
              </a:ext>
            </a:extLst>
          </p:cNvPr>
          <p:cNvSpPr/>
          <p:nvPr/>
        </p:nvSpPr>
        <p:spPr>
          <a:xfrm>
            <a:off x="982200" y="1932713"/>
            <a:ext cx="1690777" cy="454326"/>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39EEAE8-0CDF-534C-939E-82AEF28A6BC9}"/>
              </a:ext>
            </a:extLst>
          </p:cNvPr>
          <p:cNvSpPr/>
          <p:nvPr/>
        </p:nvSpPr>
        <p:spPr>
          <a:xfrm>
            <a:off x="1271864" y="2401458"/>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ACB780-51EE-554F-B480-135A27BFF032}"/>
              </a:ext>
            </a:extLst>
          </p:cNvPr>
          <p:cNvSpPr/>
          <p:nvPr/>
        </p:nvSpPr>
        <p:spPr>
          <a:xfrm>
            <a:off x="1271863" y="2893094"/>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431159-97CB-1743-BAF1-3F8057FC7559}"/>
              </a:ext>
            </a:extLst>
          </p:cNvPr>
          <p:cNvSpPr/>
          <p:nvPr/>
        </p:nvSpPr>
        <p:spPr>
          <a:xfrm>
            <a:off x="1671253" y="3381951"/>
            <a:ext cx="2352135"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97891DA-3E60-594F-BBF7-325DEEC81F84}"/>
              </a:ext>
            </a:extLst>
          </p:cNvPr>
          <p:cNvSpPr/>
          <p:nvPr/>
        </p:nvSpPr>
        <p:spPr>
          <a:xfrm>
            <a:off x="2260723" y="3886499"/>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FC70CF-8C41-2349-B215-CD73B7740BB1}"/>
              </a:ext>
            </a:extLst>
          </p:cNvPr>
          <p:cNvSpPr/>
          <p:nvPr/>
        </p:nvSpPr>
        <p:spPr>
          <a:xfrm>
            <a:off x="2260723" y="4356690"/>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CEC27A2-EB9C-7044-8FE2-B39C7144C645}"/>
              </a:ext>
            </a:extLst>
          </p:cNvPr>
          <p:cNvSpPr/>
          <p:nvPr/>
        </p:nvSpPr>
        <p:spPr>
          <a:xfrm>
            <a:off x="2237719" y="4826881"/>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FB2215-1780-DD4A-9E60-DF90FBFC13F2}"/>
              </a:ext>
            </a:extLst>
          </p:cNvPr>
          <p:cNvSpPr/>
          <p:nvPr/>
        </p:nvSpPr>
        <p:spPr>
          <a:xfrm>
            <a:off x="5594000" y="3886498"/>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77E0496-7695-914B-B581-A9CB13C0C26B}"/>
              </a:ext>
            </a:extLst>
          </p:cNvPr>
          <p:cNvSpPr/>
          <p:nvPr/>
        </p:nvSpPr>
        <p:spPr>
          <a:xfrm>
            <a:off x="5648630" y="4356689"/>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9CA9E5C-3541-904E-886F-6C35B8A3542A}"/>
              </a:ext>
            </a:extLst>
          </p:cNvPr>
          <p:cNvSpPr/>
          <p:nvPr/>
        </p:nvSpPr>
        <p:spPr>
          <a:xfrm>
            <a:off x="5719302" y="4826881"/>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03ED51-2410-9344-8049-74DE20F8AA6B}"/>
              </a:ext>
            </a:extLst>
          </p:cNvPr>
          <p:cNvSpPr txBox="1"/>
          <p:nvPr/>
        </p:nvSpPr>
        <p:spPr>
          <a:xfrm>
            <a:off x="2787535" y="6491753"/>
            <a:ext cx="370648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There are 11 key value pairs</a:t>
            </a:r>
          </a:p>
        </p:txBody>
      </p:sp>
    </p:spTree>
    <p:extLst>
      <p:ext uri="{BB962C8B-B14F-4D97-AF65-F5344CB8AC3E}">
        <p14:creationId xmlns:p14="http://schemas.microsoft.com/office/powerpoint/2010/main" val="244700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1C99-1987-4DDA-9BD8-C47A4874380D}"/>
              </a:ext>
            </a:extLst>
          </p:cNvPr>
          <p:cNvSpPr>
            <a:spLocks noGrp="1"/>
          </p:cNvSpPr>
          <p:nvPr>
            <p:ph type="title"/>
          </p:nvPr>
        </p:nvSpPr>
        <p:spPr>
          <a:xfrm>
            <a:off x="4965430" y="629268"/>
            <a:ext cx="6586491" cy="1286160"/>
          </a:xfrm>
        </p:spPr>
        <p:txBody>
          <a:bodyPr anchor="b">
            <a:normAutofit/>
          </a:bodyPr>
          <a:lstStyle/>
          <a:p>
            <a:r>
              <a:rPr lang="en-US" dirty="0">
                <a:cs typeface="Calibri Light"/>
              </a:rPr>
              <a:t>Logistics</a:t>
            </a:r>
            <a:endParaRPr lang="en-US" dirty="0"/>
          </a:p>
        </p:txBody>
      </p:sp>
      <p:sp>
        <p:nvSpPr>
          <p:cNvPr id="3" name="Content Placeholder 2">
            <a:extLst>
              <a:ext uri="{FF2B5EF4-FFF2-40B4-BE49-F238E27FC236}">
                <a16:creationId xmlns:a16="http://schemas.microsoft.com/office/drawing/2014/main" id="{C9592A17-C0D4-468F-AD2B-FB8CE21AC6D5}"/>
              </a:ext>
            </a:extLst>
          </p:cNvPr>
          <p:cNvSpPr>
            <a:spLocks noGrp="1"/>
          </p:cNvSpPr>
          <p:nvPr>
            <p:ph idx="1"/>
          </p:nvPr>
        </p:nvSpPr>
        <p:spPr>
          <a:xfrm>
            <a:off x="4965431" y="2438400"/>
            <a:ext cx="6586489" cy="3785419"/>
          </a:xfrm>
        </p:spPr>
        <p:txBody>
          <a:bodyPr vert="horz" lIns="91440" tIns="45720" rIns="91440" bIns="45720" rtlCol="0">
            <a:normAutofit fontScale="85000" lnSpcReduction="20000"/>
          </a:bodyPr>
          <a:lstStyle/>
          <a:p>
            <a:r>
              <a:rPr lang="en-US" sz="1700" dirty="0">
                <a:cs typeface="Calibri"/>
              </a:rPr>
              <a:t>You are welcome to join when I start the virtual session at 6:30 – 7:10</a:t>
            </a:r>
          </a:p>
          <a:p>
            <a:r>
              <a:rPr lang="en-US" sz="1700" dirty="0">
                <a:cs typeface="Calibri"/>
              </a:rPr>
              <a:t>Schedule:  7:10 – 7:55, Break, 8:00 – 8:45, Break, 8:50 – 9:40 </a:t>
            </a:r>
          </a:p>
          <a:p>
            <a:r>
              <a:rPr lang="en-US" sz="1700" dirty="0">
                <a:cs typeface="Calibri"/>
              </a:rPr>
              <a:t>Also, it is acceptable to get up at any time and take a bathroom break</a:t>
            </a:r>
          </a:p>
          <a:p>
            <a:r>
              <a:rPr lang="en-US" sz="1700" dirty="0">
                <a:cs typeface="Calibri"/>
              </a:rPr>
              <a:t>I value being punctual (start of class, breaks, end of class)</a:t>
            </a:r>
          </a:p>
          <a:p>
            <a:r>
              <a:rPr lang="en-US" sz="1700" dirty="0">
                <a:cs typeface="Calibri"/>
              </a:rPr>
              <a:t>Please have your video on, and mute your audio during lecture</a:t>
            </a:r>
          </a:p>
          <a:p>
            <a:r>
              <a:rPr lang="en-US" sz="1700" dirty="0">
                <a:cs typeface="Calibri"/>
              </a:rPr>
              <a:t>Raise your hand/send me a message in chat/unmute and speak up if you have a question</a:t>
            </a:r>
          </a:p>
          <a:p>
            <a:r>
              <a:rPr lang="en-US" sz="1700" dirty="0">
                <a:cs typeface="Calibri"/>
              </a:rPr>
              <a:t>Don't apologize for asking a question or for not knowing something</a:t>
            </a:r>
          </a:p>
          <a:p>
            <a:r>
              <a:rPr lang="en-US" sz="1700" dirty="0">
                <a:cs typeface="Calibri"/>
              </a:rPr>
              <a:t>I find it acceptable for you to occasionally not participate</a:t>
            </a:r>
          </a:p>
          <a:p>
            <a:r>
              <a:rPr lang="en-US" sz="1700" dirty="0">
                <a:cs typeface="Calibri"/>
              </a:rPr>
              <a:t>Tell me if you cannot hear me or if you cannot understand me</a:t>
            </a:r>
          </a:p>
          <a:p>
            <a:r>
              <a:rPr lang="en-US" sz="1700" dirty="0">
                <a:cs typeface="Calibri"/>
              </a:rPr>
              <a:t>Slides will be provided after lecture</a:t>
            </a:r>
          </a:p>
          <a:p>
            <a:r>
              <a:rPr lang="en-US" sz="1700" dirty="0">
                <a:cs typeface="Calibri"/>
              </a:rPr>
              <a:t>I value your feedback: </a:t>
            </a:r>
          </a:p>
          <a:p>
            <a:pPr lvl="1"/>
            <a:r>
              <a:rPr lang="en-US" sz="1700" dirty="0">
                <a:cs typeface="Calibri"/>
              </a:rPr>
              <a:t>Direct: verbal</a:t>
            </a:r>
          </a:p>
          <a:p>
            <a:pPr lvl="1"/>
            <a:r>
              <a:rPr lang="en-US" sz="1700" dirty="0">
                <a:cs typeface="Calibri"/>
              </a:rPr>
              <a:t>Indirect: anonymous question/comment sheets on your desk</a:t>
            </a:r>
          </a:p>
          <a:p>
            <a:pPr lvl="1"/>
            <a:endParaRPr lang="en-US" sz="1100" dirty="0">
              <a:cs typeface="Calibri"/>
            </a:endParaRPr>
          </a:p>
        </p:txBody>
      </p:sp>
      <p:pic>
        <p:nvPicPr>
          <p:cNvPr id="5" name="Picture 4">
            <a:extLst>
              <a:ext uri="{FF2B5EF4-FFF2-40B4-BE49-F238E27FC236}">
                <a16:creationId xmlns:a16="http://schemas.microsoft.com/office/drawing/2014/main" id="{080FCB91-6EF1-4483-A8DF-3940AFFF2E41}"/>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164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1CA86-9C91-44B9-8F6D-1883CE517A5A}"/>
              </a:ext>
            </a:extLst>
          </p:cNvPr>
          <p:cNvSpPr>
            <a:spLocks noGrp="1"/>
          </p:cNvSpPr>
          <p:nvPr>
            <p:ph type="title"/>
          </p:nvPr>
        </p:nvSpPr>
        <p:spPr>
          <a:xfrm>
            <a:off x="1043631" y="809898"/>
            <a:ext cx="9942716" cy="1554480"/>
          </a:xfrm>
        </p:spPr>
        <p:txBody>
          <a:bodyPr anchor="ctr">
            <a:normAutofit/>
          </a:bodyPr>
          <a:lstStyle/>
          <a:p>
            <a:r>
              <a:rPr lang="en-US" sz="4800" dirty="0">
                <a:cs typeface="Calibri Light"/>
              </a:rPr>
              <a:t>JSON in action</a:t>
            </a:r>
            <a:endParaRPr lang="en-US" sz="4800" dirty="0"/>
          </a:p>
        </p:txBody>
      </p:sp>
      <p:sp>
        <p:nvSpPr>
          <p:cNvPr id="3" name="Content Placeholder 2">
            <a:extLst>
              <a:ext uri="{FF2B5EF4-FFF2-40B4-BE49-F238E27FC236}">
                <a16:creationId xmlns:a16="http://schemas.microsoft.com/office/drawing/2014/main" id="{571801EA-DAB4-4833-B9B1-6E48BEFD0849}"/>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b="1" dirty="0" err="1">
                <a:latin typeface="Courier New"/>
                <a:cs typeface="Courier New"/>
              </a:rPr>
              <a:t>data_formats</a:t>
            </a:r>
            <a:r>
              <a:rPr lang="en-US" sz="2400" b="1" dirty="0">
                <a:latin typeface="Courier New"/>
                <a:cs typeface="Courier New"/>
              </a:rPr>
              <a:t>/</a:t>
            </a:r>
            <a:r>
              <a:rPr lang="en-US" sz="2400" b="1" dirty="0" err="1">
                <a:latin typeface="Courier New"/>
                <a:cs typeface="Courier New"/>
              </a:rPr>
              <a:t>load_json.ipynb</a:t>
            </a:r>
            <a:endParaRPr lang="en-US" sz="2400" dirty="0"/>
          </a:p>
          <a:p>
            <a:pPr marL="0" indent="0">
              <a:buNone/>
            </a:pPr>
            <a:endParaRPr lang="en-US" sz="2400" dirty="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7163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8005-1A74-4610-8534-CEFFB63FE60F}"/>
              </a:ext>
            </a:extLst>
          </p:cNvPr>
          <p:cNvSpPr>
            <a:spLocks noGrp="1"/>
          </p:cNvSpPr>
          <p:nvPr>
            <p:ph type="title"/>
          </p:nvPr>
        </p:nvSpPr>
        <p:spPr/>
        <p:txBody>
          <a:bodyPr/>
          <a:lstStyle/>
          <a:p>
            <a:r>
              <a:rPr lang="en-US">
                <a:cs typeface="Calibri Light"/>
              </a:rPr>
              <a:t>Reading JSON in </a:t>
            </a:r>
            <a:r>
              <a:rPr lang="en-US" err="1">
                <a:cs typeface="Calibri Light"/>
              </a:rPr>
              <a:t>Jupyter</a:t>
            </a:r>
            <a:endParaRPr lang="en-US" err="1"/>
          </a:p>
        </p:txBody>
      </p:sp>
      <p:sp>
        <p:nvSpPr>
          <p:cNvPr id="7" name="Content Placeholder 2">
            <a:extLst>
              <a:ext uri="{FF2B5EF4-FFF2-40B4-BE49-F238E27FC236}">
                <a16:creationId xmlns:a16="http://schemas.microsoft.com/office/drawing/2014/main" id="{EE0657C3-F376-4B73-9F21-19EA5C15021A}"/>
              </a:ext>
            </a:extLst>
          </p:cNvPr>
          <p:cNvSpPr txBox="1">
            <a:spLocks/>
          </p:cNvSpPr>
          <p:nvPr/>
        </p:nvSpPr>
        <p:spPr>
          <a:xfrm>
            <a:off x="450011" y="2443851"/>
            <a:ext cx="12053977" cy="41356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400">
                <a:latin typeface="Courier New"/>
                <a:cs typeface="Courier New"/>
              </a:rPr>
              <a:t>docker run -it -e JUPYTER_ENABLE_LAB=yes \</a:t>
            </a:r>
            <a:endParaRPr lang="en-US">
              <a:latin typeface="Courier New"/>
              <a:cs typeface="Courier New"/>
            </a:endParaRPr>
          </a:p>
          <a:p>
            <a:pPr>
              <a:buNone/>
            </a:pPr>
            <a:r>
              <a:rPr lang="en-US" sz="2400">
                <a:latin typeface="Courier New"/>
                <a:cs typeface="Courier New"/>
              </a:rPr>
              <a:t>           -p 8888:8888 \</a:t>
            </a:r>
            <a:endParaRPr lang="en-US">
              <a:latin typeface="Courier New"/>
              <a:cs typeface="Courier New"/>
            </a:endParaRPr>
          </a:p>
          <a:p>
            <a:pPr>
              <a:buNone/>
            </a:pPr>
            <a:r>
              <a:rPr lang="en-US" sz="2400">
                <a:latin typeface="Courier New"/>
                <a:cs typeface="Courier New"/>
              </a:rPr>
              <a:t>           --net=</a:t>
            </a:r>
            <a:r>
              <a:rPr lang="en-US" sz="2400" err="1">
                <a:latin typeface="Courier New"/>
                <a:cs typeface="Courier New"/>
              </a:rPr>
              <a:t>dockernet</a:t>
            </a:r>
            <a:r>
              <a:rPr lang="en-US" sz="2400">
                <a:latin typeface="Courier New"/>
                <a:cs typeface="Courier New"/>
              </a:rPr>
              <a:t>  \</a:t>
            </a:r>
            <a:endParaRPr lang="en-US">
              <a:latin typeface="Courier New"/>
              <a:cs typeface="Courier New"/>
            </a:endParaRPr>
          </a:p>
          <a:p>
            <a:pPr>
              <a:buFont typeface="Arial" panose="020B0604020202020204" pitchFamily="34" charset="0"/>
              <a:buNone/>
            </a:pPr>
            <a:r>
              <a:rPr lang="en-US" sz="2400">
                <a:latin typeface="Courier New"/>
                <a:cs typeface="Courier New"/>
              </a:rPr>
              <a:t>           -v "$PWD":/home/</a:t>
            </a:r>
            <a:r>
              <a:rPr lang="en-US" sz="2400" err="1">
                <a:latin typeface="Courier New"/>
                <a:cs typeface="Courier New"/>
              </a:rPr>
              <a:t>jovyan</a:t>
            </a:r>
            <a:r>
              <a:rPr lang="en-US" sz="2400">
                <a:latin typeface="Courier New"/>
                <a:cs typeface="Courier New"/>
              </a:rPr>
              <a:t> \</a:t>
            </a:r>
            <a:endParaRPr lang="en-US">
              <a:latin typeface="Courier New"/>
              <a:cs typeface="Courier New"/>
            </a:endParaRPr>
          </a:p>
          <a:p>
            <a:pPr>
              <a:buNone/>
            </a:pPr>
            <a:r>
              <a:rPr lang="en-US" sz="2400">
                <a:latin typeface="Courier New"/>
                <a:cs typeface="Courier New"/>
              </a:rPr>
              <a:t>           </a:t>
            </a:r>
            <a:r>
              <a:rPr lang="en-US" sz="2400" err="1">
                <a:latin typeface="Courier New"/>
                <a:cs typeface="Courier New"/>
              </a:rPr>
              <a:t>benislocated</a:t>
            </a:r>
            <a:r>
              <a:rPr lang="en-US" sz="2400">
                <a:latin typeface="Courier New"/>
                <a:cs typeface="Courier New"/>
              </a:rPr>
              <a:t>/data-science-</a:t>
            </a:r>
            <a:r>
              <a:rPr lang="en-US" sz="2400" err="1">
                <a:latin typeface="Courier New"/>
                <a:cs typeface="Courier New"/>
              </a:rPr>
              <a:t>jupyter</a:t>
            </a:r>
            <a:r>
              <a:rPr lang="en-US" sz="2400">
                <a:latin typeface="Courier New"/>
                <a:cs typeface="Courier New"/>
              </a:rPr>
              <a:t> \</a:t>
            </a:r>
          </a:p>
          <a:p>
            <a:pPr>
              <a:buFont typeface="Arial" panose="020B0604020202020204" pitchFamily="34" charset="0"/>
              <a:buNone/>
            </a:pPr>
            <a:r>
              <a:rPr lang="en-US" sz="2400">
                <a:latin typeface="Courier New"/>
                <a:cs typeface="Courier New"/>
              </a:rPr>
              <a:t>           start.sh </a:t>
            </a:r>
            <a:r>
              <a:rPr lang="en-US" sz="2400" err="1">
                <a:latin typeface="Courier New"/>
                <a:cs typeface="Courier New"/>
              </a:rPr>
              <a:t>jupyter</a:t>
            </a:r>
            <a:r>
              <a:rPr lang="en-US" sz="2400">
                <a:latin typeface="Courier New"/>
                <a:cs typeface="Courier New"/>
              </a:rPr>
              <a:t> lab --</a:t>
            </a:r>
            <a:r>
              <a:rPr lang="en-US" sz="2400" err="1">
                <a:latin typeface="Courier New"/>
                <a:cs typeface="Courier New"/>
              </a:rPr>
              <a:t>NotebookApp.token</a:t>
            </a:r>
            <a:r>
              <a:rPr lang="en-US" sz="2400">
                <a:latin typeface="Courier New"/>
                <a:cs typeface="Courier New"/>
              </a:rPr>
              <a:t>=''</a:t>
            </a:r>
            <a:endParaRPr lang="en-US">
              <a:latin typeface="Courier New"/>
              <a:cs typeface="Courier New"/>
            </a:endParaRPr>
          </a:p>
          <a:p>
            <a:pPr>
              <a:buFont typeface="Arial" panose="020B0604020202020204" pitchFamily="34" charset="0"/>
              <a:buNone/>
            </a:pPr>
            <a:endParaRPr lang="en-US" sz="2400">
              <a:latin typeface="Courier New"/>
              <a:cs typeface="Courier New"/>
            </a:endParaRPr>
          </a:p>
          <a:p>
            <a:pPr>
              <a:buFont typeface="Arial" panose="020B0604020202020204" pitchFamily="34" charset="0"/>
              <a:buNone/>
            </a:pPr>
            <a:endParaRPr lang="en-US" sz="2400">
              <a:latin typeface="Courier New"/>
              <a:cs typeface="Courier New"/>
            </a:endParaRPr>
          </a:p>
          <a:p>
            <a:pPr>
              <a:buFont typeface="Arial" panose="020B0604020202020204" pitchFamily="34" charset="0"/>
              <a:buNone/>
            </a:pPr>
            <a:r>
              <a:rPr lang="en-US" sz="2400" b="1" err="1">
                <a:latin typeface="Courier New"/>
                <a:cs typeface="Courier New"/>
              </a:rPr>
              <a:t>data_formats</a:t>
            </a:r>
            <a:r>
              <a:rPr lang="en-US" sz="2400" b="1">
                <a:latin typeface="Courier New"/>
                <a:cs typeface="Courier New"/>
              </a:rPr>
              <a:t>/</a:t>
            </a:r>
            <a:r>
              <a:rPr lang="en-US" sz="2400" b="1" err="1">
                <a:latin typeface="Courier New"/>
                <a:cs typeface="Courier New"/>
              </a:rPr>
              <a:t>load_json.ipynb</a:t>
            </a:r>
          </a:p>
          <a:p>
            <a:pPr>
              <a:buFont typeface="Arial" panose="020B0604020202020204" pitchFamily="34" charset="0"/>
              <a:buNone/>
            </a:pPr>
            <a:endParaRPr lang="en-US" sz="2400">
              <a:latin typeface="Courier New"/>
              <a:cs typeface="Courier New"/>
            </a:endParaRPr>
          </a:p>
        </p:txBody>
      </p:sp>
      <p:sp>
        <p:nvSpPr>
          <p:cNvPr id="3" name="TextBox 2">
            <a:extLst>
              <a:ext uri="{FF2B5EF4-FFF2-40B4-BE49-F238E27FC236}">
                <a16:creationId xmlns:a16="http://schemas.microsoft.com/office/drawing/2014/main" id="{B7EF3072-8E18-4BF5-BD03-E1A07DFBB603}"/>
              </a:ext>
            </a:extLst>
          </p:cNvPr>
          <p:cNvSpPr txBox="1"/>
          <p:nvPr/>
        </p:nvSpPr>
        <p:spPr>
          <a:xfrm>
            <a:off x="652462" y="6486524"/>
            <a:ext cx="11446668"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docker run -it -e JUPYTER_ENABLE_LAB=yes -p 8888:8888 -v "$PWD":/home/</a:t>
            </a:r>
            <a:r>
              <a:rPr lang="en-US" sz="1200" err="1"/>
              <a:t>jovyan</a:t>
            </a:r>
            <a:r>
              <a:rPr lang="en-US" sz="1200"/>
              <a:t> </a:t>
            </a:r>
            <a:r>
              <a:rPr lang="en-US" sz="1200" err="1"/>
              <a:t>benislocated</a:t>
            </a:r>
            <a:r>
              <a:rPr lang="en-US" sz="1200"/>
              <a:t>/data-science-</a:t>
            </a:r>
            <a:r>
              <a:rPr lang="en-US" sz="1200" err="1"/>
              <a:t>jupyter</a:t>
            </a:r>
            <a:r>
              <a:rPr lang="en-US" sz="1200"/>
              <a:t> start.sh </a:t>
            </a:r>
            <a:r>
              <a:rPr lang="en-US" sz="1200" err="1"/>
              <a:t>jupyter</a:t>
            </a:r>
            <a:r>
              <a:rPr lang="en-US" sz="1200"/>
              <a:t> lab --</a:t>
            </a:r>
            <a:r>
              <a:rPr lang="en-US" sz="1200" err="1"/>
              <a:t>NotebookApp.token</a:t>
            </a:r>
            <a:r>
              <a:rPr lang="en-US" sz="1200"/>
              <a:t>=''</a:t>
            </a:r>
            <a:endParaRPr lang="en-US" sz="1200">
              <a:cs typeface="Calibri"/>
            </a:endParaRPr>
          </a:p>
        </p:txBody>
      </p:sp>
    </p:spTree>
    <p:extLst>
      <p:ext uri="{BB962C8B-B14F-4D97-AF65-F5344CB8AC3E}">
        <p14:creationId xmlns:p14="http://schemas.microsoft.com/office/powerpoint/2010/main" val="796337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32F9-7D63-4B01-B4BD-2B071BCD4A3B}"/>
              </a:ext>
            </a:extLst>
          </p:cNvPr>
          <p:cNvSpPr>
            <a:spLocks noGrp="1"/>
          </p:cNvSpPr>
          <p:nvPr>
            <p:ph type="title"/>
          </p:nvPr>
        </p:nvSpPr>
        <p:spPr>
          <a:xfrm>
            <a:off x="838200" y="365125"/>
            <a:ext cx="11191335" cy="1325563"/>
          </a:xfrm>
        </p:spPr>
        <p:txBody>
          <a:bodyPr/>
          <a:lstStyle/>
          <a:p>
            <a:r>
              <a:rPr lang="en-US">
                <a:cs typeface="Calibri Light"/>
              </a:rPr>
              <a:t>Data format: Extensible Markup Language (XML)</a:t>
            </a:r>
            <a:endParaRPr lang="en-US"/>
          </a:p>
        </p:txBody>
      </p:sp>
      <p:sp>
        <p:nvSpPr>
          <p:cNvPr id="3" name="Content Placeholder 2">
            <a:extLst>
              <a:ext uri="{FF2B5EF4-FFF2-40B4-BE49-F238E27FC236}">
                <a16:creationId xmlns:a16="http://schemas.microsoft.com/office/drawing/2014/main" id="{636B82B4-6299-4DB3-8495-E25683FCB2A6}"/>
              </a:ext>
            </a:extLst>
          </p:cNvPr>
          <p:cNvSpPr>
            <a:spLocks noGrp="1"/>
          </p:cNvSpPr>
          <p:nvPr>
            <p:ph idx="1"/>
          </p:nvPr>
        </p:nvSpPr>
        <p:spPr>
          <a:xfrm>
            <a:off x="133709" y="2041285"/>
            <a:ext cx="12327147" cy="4380092"/>
          </a:xfrm>
        </p:spPr>
        <p:txBody>
          <a:bodyPr vert="horz" lIns="91440" tIns="45720" rIns="91440" bIns="45720" rtlCol="0" anchor="t">
            <a:normAutofit/>
          </a:bodyPr>
          <a:lstStyle/>
          <a:p>
            <a:pPr marL="0" indent="0">
              <a:buNone/>
            </a:pPr>
            <a:r>
              <a:rPr lang="en-US" dirty="0">
                <a:latin typeface="Courier New"/>
                <a:cs typeface="Courier New"/>
              </a:rPr>
              <a:t>&lt;menu id="file" value="File"&gt;
  &lt;popup&gt;
    &lt;</a:t>
            </a:r>
            <a:r>
              <a:rPr lang="en-US" dirty="0" err="1">
                <a:latin typeface="Courier New"/>
                <a:cs typeface="Courier New"/>
              </a:rPr>
              <a:t>menuitem</a:t>
            </a:r>
            <a:r>
              <a:rPr lang="en-US" dirty="0">
                <a:latin typeface="Courier New"/>
                <a:cs typeface="Courier New"/>
              </a:rPr>
              <a:t> value="New" onclick="</a:t>
            </a:r>
            <a:r>
              <a:rPr lang="en-US" dirty="0" err="1">
                <a:latin typeface="Courier New"/>
                <a:cs typeface="Courier New"/>
              </a:rPr>
              <a:t>CreateNewDoc</a:t>
            </a:r>
            <a:r>
              <a:rPr lang="en-US" dirty="0">
                <a:latin typeface="Courier New"/>
                <a:cs typeface="Courier New"/>
              </a:rPr>
              <a:t>()" /&gt;
    &lt;</a:t>
            </a:r>
            <a:r>
              <a:rPr lang="en-US" dirty="0" err="1">
                <a:latin typeface="Courier New"/>
                <a:cs typeface="Courier New"/>
              </a:rPr>
              <a:t>menuitem</a:t>
            </a:r>
            <a:r>
              <a:rPr lang="en-US" dirty="0">
                <a:latin typeface="Courier New"/>
                <a:cs typeface="Courier New"/>
              </a:rPr>
              <a:t> value="Open" onclick="OpenDoc()" /&gt;
    &lt;</a:t>
            </a:r>
            <a:r>
              <a:rPr lang="en-US" dirty="0" err="1">
                <a:latin typeface="Courier New"/>
                <a:cs typeface="Courier New"/>
              </a:rPr>
              <a:t>menuitem</a:t>
            </a:r>
            <a:r>
              <a:rPr lang="en-US" dirty="0">
                <a:latin typeface="Courier New"/>
                <a:cs typeface="Courier New"/>
              </a:rPr>
              <a:t> value="Close" onclick="</a:t>
            </a:r>
            <a:r>
              <a:rPr lang="en-US" dirty="0" err="1">
                <a:latin typeface="Courier New"/>
                <a:cs typeface="Courier New"/>
              </a:rPr>
              <a:t>CloseDoc</a:t>
            </a:r>
            <a:r>
              <a:rPr lang="en-US" dirty="0">
                <a:latin typeface="Courier New"/>
                <a:cs typeface="Courier New"/>
              </a:rPr>
              <a:t>()" /&gt;
  &lt;/popup&gt;
&lt;/menu&gt;</a:t>
            </a:r>
          </a:p>
        </p:txBody>
      </p:sp>
      <p:sp>
        <p:nvSpPr>
          <p:cNvPr id="5" name="TextBox 4">
            <a:extLst>
              <a:ext uri="{FF2B5EF4-FFF2-40B4-BE49-F238E27FC236}">
                <a16:creationId xmlns:a16="http://schemas.microsoft.com/office/drawing/2014/main" id="{26CE8196-13F9-48D5-B5D3-4311A3D59FE3}"/>
              </a:ext>
            </a:extLst>
          </p:cNvPr>
          <p:cNvSpPr txBox="1"/>
          <p:nvPr/>
        </p:nvSpPr>
        <p:spPr>
          <a:xfrm>
            <a:off x="7997786" y="6098211"/>
            <a:ext cx="4144233"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3"/>
              </a:rPr>
              <a:t>https://json.org/example.html</a:t>
            </a:r>
            <a:endParaRPr lang="en-US" dirty="0">
              <a:cs typeface="Calibri"/>
            </a:endParaRPr>
          </a:p>
          <a:p>
            <a:pPr algn="ctr"/>
            <a:r>
              <a:rPr lang="en-US" dirty="0">
                <a:hlinkClick r:id="rId4"/>
              </a:rPr>
              <a:t>https://tools.ietf.org/html/rfc2376</a:t>
            </a:r>
            <a:endParaRPr lang="en-US" dirty="0">
              <a:cs typeface="Calibri"/>
            </a:endParaRPr>
          </a:p>
        </p:txBody>
      </p:sp>
      <p:sp>
        <p:nvSpPr>
          <p:cNvPr id="4" name="TextBox 3">
            <a:extLst>
              <a:ext uri="{FF2B5EF4-FFF2-40B4-BE49-F238E27FC236}">
                <a16:creationId xmlns:a16="http://schemas.microsoft.com/office/drawing/2014/main" id="{4968F896-6301-4907-A7FD-4A6C01E9EB27}"/>
              </a:ext>
            </a:extLst>
          </p:cNvPr>
          <p:cNvSpPr txBox="1"/>
          <p:nvPr/>
        </p:nvSpPr>
        <p:spPr>
          <a:xfrm>
            <a:off x="1475117" y="5033513"/>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Element</a:t>
            </a:r>
            <a:endParaRPr lang="en-US" sz="2800">
              <a:cs typeface="Calibri"/>
            </a:endParaRPr>
          </a:p>
        </p:txBody>
      </p:sp>
      <p:sp>
        <p:nvSpPr>
          <p:cNvPr id="6" name="TextBox 5">
            <a:extLst>
              <a:ext uri="{FF2B5EF4-FFF2-40B4-BE49-F238E27FC236}">
                <a16:creationId xmlns:a16="http://schemas.microsoft.com/office/drawing/2014/main" id="{A4307D0F-EDBD-41FC-927E-3A07CFFDFC55}"/>
              </a:ext>
            </a:extLst>
          </p:cNvPr>
          <p:cNvSpPr txBox="1"/>
          <p:nvPr/>
        </p:nvSpPr>
        <p:spPr>
          <a:xfrm>
            <a:off x="3329796" y="4904116"/>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Attribute</a:t>
            </a:r>
            <a:endParaRPr lang="en-US"/>
          </a:p>
        </p:txBody>
      </p:sp>
      <p:sp>
        <p:nvSpPr>
          <p:cNvPr id="7" name="Arrow: Right 6">
            <a:extLst>
              <a:ext uri="{FF2B5EF4-FFF2-40B4-BE49-F238E27FC236}">
                <a16:creationId xmlns:a16="http://schemas.microsoft.com/office/drawing/2014/main" id="{22FB49A5-C7CD-4283-8A79-B9AC71AB3AC0}"/>
              </a:ext>
            </a:extLst>
          </p:cNvPr>
          <p:cNvSpPr/>
          <p:nvPr/>
        </p:nvSpPr>
        <p:spPr>
          <a:xfrm rot="14220000">
            <a:off x="2357513" y="437281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8F385A90-A8B5-4B1A-96F3-18C2416CFE79}"/>
              </a:ext>
            </a:extLst>
          </p:cNvPr>
          <p:cNvSpPr/>
          <p:nvPr/>
        </p:nvSpPr>
        <p:spPr>
          <a:xfrm rot="14220000">
            <a:off x="3824003" y="4243418"/>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949991-6E25-4E6B-BEFE-93BC7FE1A044}"/>
              </a:ext>
            </a:extLst>
          </p:cNvPr>
          <p:cNvSpPr txBox="1"/>
          <p:nvPr/>
        </p:nvSpPr>
        <p:spPr>
          <a:xfrm>
            <a:off x="2122097" y="5824267"/>
            <a:ext cx="6049992" cy="8617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attributes cannot contain multiple values (elements can) </a:t>
            </a:r>
            <a:endParaRPr lang="en-US">
              <a:cs typeface="Calibri"/>
            </a:endParaRPr>
          </a:p>
          <a:p>
            <a:r>
              <a:rPr lang="en-US"/>
              <a:t>attributes cannot contain tree structures (elements can)</a:t>
            </a:r>
            <a:endParaRPr lang="en-US">
              <a:cs typeface="Calibri"/>
            </a:endParaRPr>
          </a:p>
          <a:p>
            <a:r>
              <a:rPr lang="en-US" sz="1200">
                <a:cs typeface="Calibri"/>
              </a:rPr>
              <a:t>Source: </a:t>
            </a:r>
            <a:r>
              <a:rPr lang="en-US" sz="1200">
                <a:cs typeface="Calibri"/>
                <a:hlinkClick r:id="rId5"/>
              </a:rPr>
              <a:t>https://www.w3schools.com/xml/xml_attributes.asp</a:t>
            </a:r>
          </a:p>
        </p:txBody>
      </p:sp>
    </p:spTree>
    <p:extLst>
      <p:ext uri="{BB962C8B-B14F-4D97-AF65-F5344CB8AC3E}">
        <p14:creationId xmlns:p14="http://schemas.microsoft.com/office/powerpoint/2010/main" val="2549415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EAB4-0143-4847-8003-9C54B9DE70C5}"/>
              </a:ext>
            </a:extLst>
          </p:cNvPr>
          <p:cNvSpPr>
            <a:spLocks noGrp="1"/>
          </p:cNvSpPr>
          <p:nvPr>
            <p:ph type="title"/>
          </p:nvPr>
        </p:nvSpPr>
        <p:spPr/>
        <p:txBody>
          <a:bodyPr/>
          <a:lstStyle/>
          <a:p>
            <a:r>
              <a:rPr lang="en-US">
                <a:cs typeface="Calibri Light"/>
              </a:rPr>
              <a:t>Multiple representations in XML</a:t>
            </a:r>
            <a:endParaRPr lang="en-US"/>
          </a:p>
        </p:txBody>
      </p:sp>
      <p:sp>
        <p:nvSpPr>
          <p:cNvPr id="3" name="Content Placeholder 2">
            <a:extLst>
              <a:ext uri="{FF2B5EF4-FFF2-40B4-BE49-F238E27FC236}">
                <a16:creationId xmlns:a16="http://schemas.microsoft.com/office/drawing/2014/main" id="{CA5EDB8B-2E33-40F8-83AE-CD1E5EA5B75B}"/>
              </a:ext>
            </a:extLst>
          </p:cNvPr>
          <p:cNvSpPr>
            <a:spLocks noGrp="1"/>
          </p:cNvSpPr>
          <p:nvPr>
            <p:ph idx="1"/>
          </p:nvPr>
        </p:nvSpPr>
        <p:spPr>
          <a:xfrm>
            <a:off x="924464" y="1811247"/>
            <a:ext cx="10515600" cy="3201150"/>
          </a:xfrm>
        </p:spPr>
        <p:txBody>
          <a:bodyPr vert="horz" lIns="91440" tIns="45720" rIns="91440" bIns="45720" rtlCol="0" anchor="t">
            <a:noAutofit/>
          </a:bodyPr>
          <a:lstStyle/>
          <a:p>
            <a:pPr>
              <a:lnSpc>
                <a:spcPct val="100000"/>
              </a:lnSpc>
              <a:spcBef>
                <a:spcPts val="0"/>
              </a:spcBef>
              <a:buNone/>
            </a:pPr>
            <a:r>
              <a:rPr lang="en-US" sz="1800">
                <a:latin typeface="Courier New"/>
                <a:cs typeface="Courier New"/>
              </a:rPr>
              <a:t>&lt;person&gt;</a:t>
            </a:r>
            <a:endParaRPr lang="en-US"/>
          </a:p>
          <a:p>
            <a:pPr>
              <a:lnSpc>
                <a:spcPct val="100000"/>
              </a:lnSpc>
              <a:spcBef>
                <a:spcPts val="0"/>
              </a:spcBef>
              <a:buNone/>
            </a:pPr>
            <a:r>
              <a:rPr lang="en-US" sz="1800">
                <a:latin typeface="Courier New"/>
                <a:cs typeface="Courier New"/>
              </a:rPr>
              <a:t>  &lt;firstName&gt;John&lt;/firstName&gt;</a:t>
            </a:r>
          </a:p>
          <a:p>
            <a:pPr>
              <a:lnSpc>
                <a:spcPct val="100000"/>
              </a:lnSpc>
              <a:spcBef>
                <a:spcPts val="0"/>
              </a:spcBef>
              <a:buNone/>
            </a:pPr>
            <a:r>
              <a:rPr lang="en-US" sz="1800">
                <a:latin typeface="Courier New"/>
                <a:cs typeface="Courier New"/>
              </a:rPr>
              <a:t>  &lt;lastName&gt;Smith&lt;/lastName&gt;</a:t>
            </a:r>
          </a:p>
          <a:p>
            <a:pPr>
              <a:lnSpc>
                <a:spcPct val="100000"/>
              </a:lnSpc>
              <a:spcBef>
                <a:spcPts val="0"/>
              </a:spcBef>
              <a:buNone/>
            </a:pPr>
            <a:r>
              <a:rPr lang="en-US" sz="1800">
                <a:latin typeface="Courier New"/>
                <a:cs typeface="Courier New"/>
              </a:rPr>
              <a:t>  &lt;age&gt;25&lt;/age&gt;</a:t>
            </a:r>
          </a:p>
          <a:p>
            <a:pPr>
              <a:lnSpc>
                <a:spcPct val="100000"/>
              </a:lnSpc>
              <a:spcBef>
                <a:spcPts val="0"/>
              </a:spcBef>
              <a:buNone/>
            </a:pPr>
            <a:r>
              <a:rPr lang="en-US" sz="1800">
                <a:latin typeface="Courier New"/>
                <a:cs typeface="Courier New"/>
              </a:rPr>
              <a:t>  &lt;address&gt;</a:t>
            </a:r>
          </a:p>
          <a:p>
            <a:pPr>
              <a:lnSpc>
                <a:spcPct val="100000"/>
              </a:lnSpc>
              <a:spcBef>
                <a:spcPts val="0"/>
              </a:spcBef>
              <a:buNone/>
            </a:pPr>
            <a:r>
              <a:rPr lang="en-US" sz="1800">
                <a:latin typeface="Courier New"/>
                <a:cs typeface="Courier New"/>
              </a:rPr>
              <a:t>    &lt;street&gt;21 2nd Street&lt;/street&gt;</a:t>
            </a:r>
          </a:p>
          <a:p>
            <a:pPr>
              <a:lnSpc>
                <a:spcPct val="100000"/>
              </a:lnSpc>
              <a:spcBef>
                <a:spcPts val="0"/>
              </a:spcBef>
              <a:buNone/>
            </a:pPr>
            <a:r>
              <a:rPr lang="en-US" sz="1800">
                <a:latin typeface="Courier New"/>
                <a:cs typeface="Courier New"/>
              </a:rPr>
              <a:t>    &lt;city&gt;New York&lt;/city&gt;</a:t>
            </a:r>
          </a:p>
          <a:p>
            <a:pPr>
              <a:lnSpc>
                <a:spcPct val="100000"/>
              </a:lnSpc>
              <a:spcBef>
                <a:spcPts val="0"/>
              </a:spcBef>
              <a:buNone/>
            </a:pPr>
            <a:r>
              <a:rPr lang="en-US" sz="1800">
                <a:latin typeface="Courier New"/>
                <a:cs typeface="Courier New"/>
              </a:rPr>
              <a:t>    &lt;state&gt;NY&lt;/state&gt;</a:t>
            </a:r>
          </a:p>
          <a:p>
            <a:pPr>
              <a:lnSpc>
                <a:spcPct val="100000"/>
              </a:lnSpc>
              <a:spcBef>
                <a:spcPts val="0"/>
              </a:spcBef>
              <a:buNone/>
            </a:pPr>
            <a:r>
              <a:rPr lang="en-US" sz="1800">
                <a:latin typeface="Courier New"/>
                <a:cs typeface="Courier New"/>
              </a:rPr>
              <a:t>    &lt;zip&gt;10021&lt;/zip&gt;</a:t>
            </a:r>
          </a:p>
          <a:p>
            <a:pPr>
              <a:lnSpc>
                <a:spcPct val="100000"/>
              </a:lnSpc>
              <a:spcBef>
                <a:spcPts val="0"/>
              </a:spcBef>
              <a:buNone/>
            </a:pPr>
            <a:r>
              <a:rPr lang="en-US" sz="1800">
                <a:latin typeface="Courier New"/>
                <a:cs typeface="Courier New"/>
              </a:rPr>
              <a:t>  &lt;/address&gt;</a:t>
            </a:r>
          </a:p>
          <a:p>
            <a:pPr>
              <a:lnSpc>
                <a:spcPct val="100000"/>
              </a:lnSpc>
              <a:spcBef>
                <a:spcPts val="0"/>
              </a:spcBef>
              <a:buNone/>
            </a:pPr>
            <a:r>
              <a:rPr lang="en-US" sz="1800">
                <a:latin typeface="Courier New"/>
                <a:cs typeface="Courier New"/>
              </a:rPr>
              <a:t>&lt;/person&gt;</a:t>
            </a:r>
          </a:p>
        </p:txBody>
      </p:sp>
      <p:sp>
        <p:nvSpPr>
          <p:cNvPr id="4" name="TextBox 3">
            <a:extLst>
              <a:ext uri="{FF2B5EF4-FFF2-40B4-BE49-F238E27FC236}">
                <a16:creationId xmlns:a16="http://schemas.microsoft.com/office/drawing/2014/main" id="{A197A9B4-3579-4F18-8BC3-DE7B0193F1CA}"/>
              </a:ext>
            </a:extLst>
          </p:cNvPr>
          <p:cNvSpPr txBox="1"/>
          <p:nvPr/>
        </p:nvSpPr>
        <p:spPr>
          <a:xfrm>
            <a:off x="310551" y="5536721"/>
            <a:ext cx="14043803"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ourier New"/>
                <a:cs typeface="Courier New"/>
              </a:rPr>
              <a:t>&lt;person firstName="John" lastName="Smith" age="25"&gt;</a:t>
            </a:r>
          </a:p>
          <a:p>
            <a:r>
              <a:rPr lang="en-US" sz="2000">
                <a:latin typeface="Courier New"/>
                <a:cs typeface="Courier New"/>
              </a:rPr>
              <a:t>  &lt;address street="21 2nd Street" city="New York" state="NY" zip="10021" /&gt;</a:t>
            </a:r>
          </a:p>
          <a:p>
            <a:r>
              <a:rPr lang="en-US" sz="2000">
                <a:latin typeface="Courier New"/>
                <a:cs typeface="Courier New"/>
              </a:rPr>
              <a:t>&lt;/person&gt;</a:t>
            </a:r>
          </a:p>
        </p:txBody>
      </p:sp>
      <p:sp>
        <p:nvSpPr>
          <p:cNvPr id="5" name="TextBox 4">
            <a:extLst>
              <a:ext uri="{FF2B5EF4-FFF2-40B4-BE49-F238E27FC236}">
                <a16:creationId xmlns:a16="http://schemas.microsoft.com/office/drawing/2014/main" id="{0C9F56B3-4CA3-4A20-866E-23F2A071A04C}"/>
              </a:ext>
            </a:extLst>
          </p:cNvPr>
          <p:cNvSpPr txBox="1"/>
          <p:nvPr/>
        </p:nvSpPr>
        <p:spPr>
          <a:xfrm>
            <a:off x="5888966" y="4444041"/>
            <a:ext cx="682636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Source:</a:t>
            </a:r>
            <a:r>
              <a:rPr lang="en-US">
                <a:cs typeface="Calibri"/>
              </a:rPr>
              <a:t> </a:t>
            </a:r>
            <a:r>
              <a:rPr lang="en-US">
                <a:cs typeface="Calibri"/>
                <a:hlinkClick r:id="rId2"/>
              </a:rPr>
              <a:t>https://en.wikipedia.org/wiki/JSON#XML_samples</a:t>
            </a:r>
            <a:endParaRPr lang="en-US">
              <a:hlinkClick r:id="rId2"/>
            </a:endParaRPr>
          </a:p>
        </p:txBody>
      </p:sp>
      <p:sp>
        <p:nvSpPr>
          <p:cNvPr id="6" name="TextBox 5">
            <a:extLst>
              <a:ext uri="{FF2B5EF4-FFF2-40B4-BE49-F238E27FC236}">
                <a16:creationId xmlns:a16="http://schemas.microsoft.com/office/drawing/2014/main" id="{FBF6DD79-D378-4119-BACF-8DEFF9BDA18A}"/>
              </a:ext>
            </a:extLst>
          </p:cNvPr>
          <p:cNvSpPr txBox="1"/>
          <p:nvPr/>
        </p:nvSpPr>
        <p:spPr>
          <a:xfrm>
            <a:off x="7067909" y="2258683"/>
            <a:ext cx="4655388" cy="707886"/>
          </a:xfrm>
          <a:prstGeom prst="rect">
            <a:avLst/>
          </a:prstGeom>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There are no rules about when to use attributes or when to use elements in XML.</a:t>
            </a:r>
            <a:endParaRPr lang="en-US" sz="2000">
              <a:cs typeface="Calibri"/>
            </a:endParaRPr>
          </a:p>
        </p:txBody>
      </p:sp>
    </p:spTree>
    <p:extLst>
      <p:ext uri="{BB962C8B-B14F-4D97-AF65-F5344CB8AC3E}">
        <p14:creationId xmlns:p14="http://schemas.microsoft.com/office/powerpoint/2010/main" val="3084333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1CA86-9C91-44B9-8F6D-1883CE517A5A}"/>
              </a:ext>
            </a:extLst>
          </p:cNvPr>
          <p:cNvSpPr>
            <a:spLocks noGrp="1"/>
          </p:cNvSpPr>
          <p:nvPr>
            <p:ph type="title"/>
          </p:nvPr>
        </p:nvSpPr>
        <p:spPr>
          <a:xfrm>
            <a:off x="1043631" y="809898"/>
            <a:ext cx="9942716" cy="1554480"/>
          </a:xfrm>
        </p:spPr>
        <p:txBody>
          <a:bodyPr anchor="ctr">
            <a:normAutofit/>
          </a:bodyPr>
          <a:lstStyle/>
          <a:p>
            <a:r>
              <a:rPr lang="en-US" sz="4800" dirty="0">
                <a:cs typeface="Calibri Light"/>
              </a:rPr>
              <a:t>Parsing XML</a:t>
            </a:r>
            <a:endParaRPr lang="en-US" sz="4800" dirty="0"/>
          </a:p>
        </p:txBody>
      </p:sp>
      <p:sp>
        <p:nvSpPr>
          <p:cNvPr id="3" name="Content Placeholder 2">
            <a:extLst>
              <a:ext uri="{FF2B5EF4-FFF2-40B4-BE49-F238E27FC236}">
                <a16:creationId xmlns:a16="http://schemas.microsoft.com/office/drawing/2014/main" id="{571801EA-DAB4-4833-B9B1-6E48BEFD0849}"/>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b="1" dirty="0" err="1">
                <a:latin typeface="Courier New"/>
                <a:cs typeface="Courier New"/>
              </a:rPr>
              <a:t>data_formats</a:t>
            </a:r>
            <a:r>
              <a:rPr lang="en-US" sz="2400" b="1" dirty="0">
                <a:latin typeface="Courier New"/>
                <a:cs typeface="Courier New"/>
              </a:rPr>
              <a:t>/</a:t>
            </a:r>
            <a:r>
              <a:rPr lang="en-US" sz="2400" b="1" dirty="0" err="1">
                <a:latin typeface="Courier New"/>
                <a:cs typeface="Courier New"/>
              </a:rPr>
              <a:t>load_xml.ipynb</a:t>
            </a:r>
            <a:endParaRPr lang="en-US" sz="2400" dirty="0">
              <a:ea typeface="+mn-lt"/>
              <a:cs typeface="+mn-lt"/>
            </a:endParaRPr>
          </a:p>
          <a:p>
            <a:pPr marL="0" indent="0">
              <a:buNone/>
            </a:pPr>
            <a:endParaRPr lang="en-US" sz="2400" dirty="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526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7129-500E-46F0-A91F-B9DF8F8245BF}"/>
              </a:ext>
            </a:extLst>
          </p:cNvPr>
          <p:cNvSpPr>
            <a:spLocks noGrp="1"/>
          </p:cNvSpPr>
          <p:nvPr>
            <p:ph type="title"/>
          </p:nvPr>
        </p:nvSpPr>
        <p:spPr/>
        <p:txBody>
          <a:bodyPr/>
          <a:lstStyle/>
          <a:p>
            <a:r>
              <a:rPr lang="en-US">
                <a:cs typeface="Calibri Light"/>
              </a:rPr>
              <a:t>Reading XML in </a:t>
            </a:r>
            <a:r>
              <a:rPr lang="en-US" err="1">
                <a:cs typeface="Calibri Light"/>
              </a:rPr>
              <a:t>Jupyter</a:t>
            </a:r>
            <a:endParaRPr lang="en-US" err="1"/>
          </a:p>
        </p:txBody>
      </p:sp>
      <p:sp>
        <p:nvSpPr>
          <p:cNvPr id="7" name="Content Placeholder 2">
            <a:extLst>
              <a:ext uri="{FF2B5EF4-FFF2-40B4-BE49-F238E27FC236}">
                <a16:creationId xmlns:a16="http://schemas.microsoft.com/office/drawing/2014/main" id="{7F08DB92-783F-483E-9146-4E1EFF3CED8B}"/>
              </a:ext>
            </a:extLst>
          </p:cNvPr>
          <p:cNvSpPr txBox="1">
            <a:spLocks/>
          </p:cNvSpPr>
          <p:nvPr/>
        </p:nvSpPr>
        <p:spPr>
          <a:xfrm>
            <a:off x="450011" y="2443851"/>
            <a:ext cx="12053977" cy="41356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400">
                <a:latin typeface="Courier New"/>
                <a:cs typeface="Courier New"/>
              </a:rPr>
              <a:t>docker run -it -e JUPYTER_ENABLE_LAB=yes \</a:t>
            </a:r>
            <a:endParaRPr lang="en-US">
              <a:latin typeface="Courier New"/>
              <a:cs typeface="Courier New"/>
            </a:endParaRPr>
          </a:p>
          <a:p>
            <a:pPr>
              <a:buNone/>
            </a:pPr>
            <a:r>
              <a:rPr lang="en-US" sz="2400">
                <a:latin typeface="Courier New"/>
                <a:cs typeface="Courier New"/>
              </a:rPr>
              <a:t>           -p 8888:8888 \</a:t>
            </a:r>
            <a:endParaRPr lang="en-US">
              <a:latin typeface="Courier New"/>
              <a:cs typeface="Courier New"/>
            </a:endParaRPr>
          </a:p>
          <a:p>
            <a:pPr>
              <a:buNone/>
            </a:pPr>
            <a:r>
              <a:rPr lang="en-US" sz="2400">
                <a:latin typeface="Courier New"/>
                <a:cs typeface="Courier New"/>
              </a:rPr>
              <a:t>           --net=</a:t>
            </a:r>
            <a:r>
              <a:rPr lang="en-US" sz="2400" err="1">
                <a:latin typeface="Courier New"/>
                <a:cs typeface="Courier New"/>
              </a:rPr>
              <a:t>dockernet</a:t>
            </a:r>
            <a:r>
              <a:rPr lang="en-US" sz="2400">
                <a:latin typeface="Courier New"/>
                <a:cs typeface="Courier New"/>
              </a:rPr>
              <a:t>  \</a:t>
            </a:r>
            <a:endParaRPr lang="en-US">
              <a:latin typeface="Courier New"/>
              <a:cs typeface="Courier New"/>
            </a:endParaRPr>
          </a:p>
          <a:p>
            <a:pPr>
              <a:buNone/>
            </a:pPr>
            <a:r>
              <a:rPr lang="en-US" sz="2400">
                <a:latin typeface="Courier New"/>
                <a:cs typeface="Courier New"/>
              </a:rPr>
              <a:t>           -v "$PWD":/home/</a:t>
            </a:r>
            <a:r>
              <a:rPr lang="en-US" sz="2400" err="1">
                <a:latin typeface="Courier New"/>
                <a:cs typeface="Courier New"/>
              </a:rPr>
              <a:t>jovyan</a:t>
            </a:r>
            <a:r>
              <a:rPr lang="en-US" sz="2400">
                <a:latin typeface="Courier New"/>
                <a:cs typeface="Courier New"/>
              </a:rPr>
              <a:t> \</a:t>
            </a:r>
            <a:endParaRPr lang="en-US">
              <a:latin typeface="Courier New"/>
              <a:cs typeface="Courier New"/>
            </a:endParaRPr>
          </a:p>
          <a:p>
            <a:pPr>
              <a:buNone/>
            </a:pPr>
            <a:r>
              <a:rPr lang="en-US" sz="2400">
                <a:latin typeface="Courier New"/>
                <a:cs typeface="Courier New"/>
              </a:rPr>
              <a:t>           </a:t>
            </a:r>
            <a:r>
              <a:rPr lang="en-US" sz="2400" err="1">
                <a:latin typeface="Courier New"/>
                <a:cs typeface="Courier New"/>
              </a:rPr>
              <a:t>benislocated</a:t>
            </a:r>
            <a:r>
              <a:rPr lang="en-US" sz="2400">
                <a:latin typeface="Courier New"/>
                <a:cs typeface="Courier New"/>
              </a:rPr>
              <a:t>/data-science-</a:t>
            </a:r>
            <a:r>
              <a:rPr lang="en-US" sz="2400" err="1">
                <a:latin typeface="Courier New"/>
                <a:cs typeface="Courier New"/>
              </a:rPr>
              <a:t>jupyter</a:t>
            </a:r>
            <a:r>
              <a:rPr lang="en-US" sz="2400">
                <a:latin typeface="Courier New"/>
                <a:cs typeface="Courier New"/>
              </a:rPr>
              <a:t> \</a:t>
            </a:r>
          </a:p>
          <a:p>
            <a:pPr>
              <a:buFont typeface="Arial" panose="020B0604020202020204" pitchFamily="34" charset="0"/>
              <a:buNone/>
            </a:pPr>
            <a:r>
              <a:rPr lang="en-US" sz="2400">
                <a:latin typeface="Courier New"/>
                <a:cs typeface="Courier New"/>
              </a:rPr>
              <a:t>           start.sh </a:t>
            </a:r>
            <a:r>
              <a:rPr lang="en-US" sz="2400" err="1">
                <a:latin typeface="Courier New"/>
                <a:cs typeface="Courier New"/>
              </a:rPr>
              <a:t>jupyter</a:t>
            </a:r>
            <a:r>
              <a:rPr lang="en-US" sz="2400">
                <a:latin typeface="Courier New"/>
                <a:cs typeface="Courier New"/>
              </a:rPr>
              <a:t> lab --</a:t>
            </a:r>
            <a:r>
              <a:rPr lang="en-US" sz="2400" err="1">
                <a:latin typeface="Courier New"/>
                <a:cs typeface="Courier New"/>
              </a:rPr>
              <a:t>NotebookApp.token</a:t>
            </a:r>
            <a:r>
              <a:rPr lang="en-US" sz="2400">
                <a:latin typeface="Courier New"/>
                <a:cs typeface="Courier New"/>
              </a:rPr>
              <a:t>=''</a:t>
            </a:r>
            <a:endParaRPr lang="en-US">
              <a:latin typeface="Courier New"/>
              <a:cs typeface="Courier New"/>
            </a:endParaRPr>
          </a:p>
          <a:p>
            <a:pPr>
              <a:buFont typeface="Arial" panose="020B0604020202020204" pitchFamily="34" charset="0"/>
              <a:buNone/>
            </a:pPr>
            <a:endParaRPr lang="en-US" sz="2400">
              <a:latin typeface="Courier New"/>
              <a:cs typeface="Courier New"/>
            </a:endParaRPr>
          </a:p>
          <a:p>
            <a:pPr>
              <a:buFont typeface="Arial" panose="020B0604020202020204" pitchFamily="34" charset="0"/>
              <a:buNone/>
            </a:pPr>
            <a:r>
              <a:rPr lang="en-US" sz="2400" b="1" err="1">
                <a:latin typeface="Courier New"/>
                <a:cs typeface="Courier New"/>
              </a:rPr>
              <a:t>data_formats</a:t>
            </a:r>
            <a:r>
              <a:rPr lang="en-US" sz="2400" b="1">
                <a:latin typeface="Courier New"/>
                <a:cs typeface="Courier New"/>
              </a:rPr>
              <a:t>/</a:t>
            </a:r>
            <a:r>
              <a:rPr lang="en-US" sz="2400" b="1" err="1">
                <a:latin typeface="Courier New"/>
                <a:cs typeface="Courier New"/>
              </a:rPr>
              <a:t>load_xml.ipynb</a:t>
            </a:r>
          </a:p>
          <a:p>
            <a:pPr>
              <a:buFont typeface="Arial" panose="020B0604020202020204" pitchFamily="34" charset="0"/>
              <a:buNone/>
            </a:pPr>
            <a:endParaRPr lang="en-US" sz="2400">
              <a:latin typeface="Courier New"/>
              <a:cs typeface="Courier New"/>
            </a:endParaRPr>
          </a:p>
        </p:txBody>
      </p:sp>
      <p:sp>
        <p:nvSpPr>
          <p:cNvPr id="3" name="TextBox 2">
            <a:extLst>
              <a:ext uri="{FF2B5EF4-FFF2-40B4-BE49-F238E27FC236}">
                <a16:creationId xmlns:a16="http://schemas.microsoft.com/office/drawing/2014/main" id="{25B03ECE-7980-4BFC-9130-944D1DAA8B00}"/>
              </a:ext>
            </a:extLst>
          </p:cNvPr>
          <p:cNvSpPr txBox="1"/>
          <p:nvPr/>
        </p:nvSpPr>
        <p:spPr>
          <a:xfrm>
            <a:off x="652462" y="6486524"/>
            <a:ext cx="11446668"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docker run -it -e JUPYTER_ENABLE_LAB=yes -p 8888:8888 -v "$PWD":/home/</a:t>
            </a:r>
            <a:r>
              <a:rPr lang="en-US" sz="1200" err="1"/>
              <a:t>jovyan</a:t>
            </a:r>
            <a:r>
              <a:rPr lang="en-US" sz="1200"/>
              <a:t> </a:t>
            </a:r>
            <a:r>
              <a:rPr lang="en-US" sz="1200" err="1"/>
              <a:t>benislocated</a:t>
            </a:r>
            <a:r>
              <a:rPr lang="en-US" sz="1200"/>
              <a:t>/data-science-</a:t>
            </a:r>
            <a:r>
              <a:rPr lang="en-US" sz="1200" err="1"/>
              <a:t>jupyter</a:t>
            </a:r>
            <a:r>
              <a:rPr lang="en-US" sz="1200"/>
              <a:t> start.sh </a:t>
            </a:r>
            <a:r>
              <a:rPr lang="en-US" sz="1200" err="1"/>
              <a:t>jupyter</a:t>
            </a:r>
            <a:r>
              <a:rPr lang="en-US" sz="1200"/>
              <a:t> lab --</a:t>
            </a:r>
            <a:r>
              <a:rPr lang="en-US" sz="1200" err="1"/>
              <a:t>NotebookApp.token</a:t>
            </a:r>
            <a:r>
              <a:rPr lang="en-US" sz="1200"/>
              <a:t>=''</a:t>
            </a:r>
            <a:endParaRPr lang="en-US" sz="1200">
              <a:cs typeface="Calibri"/>
            </a:endParaRPr>
          </a:p>
        </p:txBody>
      </p:sp>
    </p:spTree>
    <p:extLst>
      <p:ext uri="{BB962C8B-B14F-4D97-AF65-F5344CB8AC3E}">
        <p14:creationId xmlns:p14="http://schemas.microsoft.com/office/powerpoint/2010/main" val="26381460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049DA-2E6D-4442-99BA-D06EBF76BC6B}"/>
              </a:ext>
            </a:extLst>
          </p:cNvPr>
          <p:cNvSpPr>
            <a:spLocks noGrp="1"/>
          </p:cNvSpPr>
          <p:nvPr>
            <p:ph type="title"/>
          </p:nvPr>
        </p:nvSpPr>
        <p:spPr>
          <a:xfrm>
            <a:off x="608163" y="365125"/>
            <a:ext cx="10860655" cy="1325563"/>
          </a:xfrm>
        </p:spPr>
        <p:txBody>
          <a:bodyPr>
            <a:normAutofit/>
          </a:bodyPr>
          <a:lstStyle/>
          <a:p>
            <a:r>
              <a:rPr lang="en-US" sz="3600">
                <a:cs typeface="Calibri Light"/>
              </a:rPr>
              <a:t>There are more data formats used in different situations</a:t>
            </a:r>
          </a:p>
        </p:txBody>
      </p:sp>
      <p:sp>
        <p:nvSpPr>
          <p:cNvPr id="3" name="Content Placeholder 2">
            <a:extLst>
              <a:ext uri="{FF2B5EF4-FFF2-40B4-BE49-F238E27FC236}">
                <a16:creationId xmlns:a16="http://schemas.microsoft.com/office/drawing/2014/main" id="{7FA8FFE7-0944-424A-90D7-F4B46BB5A2B2}"/>
              </a:ext>
            </a:extLst>
          </p:cNvPr>
          <p:cNvSpPr>
            <a:spLocks noGrp="1"/>
          </p:cNvSpPr>
          <p:nvPr>
            <p:ph idx="1"/>
          </p:nvPr>
        </p:nvSpPr>
        <p:spPr/>
        <p:txBody>
          <a:bodyPr vert="horz" lIns="91440" tIns="45720" rIns="91440" bIns="45720" rtlCol="0" anchor="t">
            <a:normAutofit/>
          </a:bodyPr>
          <a:lstStyle/>
          <a:p>
            <a:r>
              <a:rPr lang="en-US">
                <a:cs typeface="Calibri"/>
                <a:hlinkClick r:id="rId2"/>
              </a:rPr>
              <a:t>HDF5</a:t>
            </a:r>
            <a:r>
              <a:rPr lang="en-US">
                <a:cs typeface="Calibri"/>
              </a:rPr>
              <a:t> – for extremely large and complex data collections.</a:t>
            </a:r>
          </a:p>
          <a:p>
            <a:endParaRPr lang="en-US">
              <a:cs typeface="Calibri"/>
            </a:endParaRPr>
          </a:p>
          <a:p>
            <a:r>
              <a:rPr lang="en-US">
                <a:cs typeface="Calibri"/>
                <a:hlinkClick r:id="rId3"/>
              </a:rPr>
              <a:t>pickle</a:t>
            </a:r>
            <a:r>
              <a:rPr lang="en-US">
                <a:cs typeface="Calibri"/>
              </a:rPr>
              <a:t> - data serialization for Python</a:t>
            </a:r>
          </a:p>
          <a:p>
            <a:pPr marL="0" indent="0">
              <a:buNone/>
            </a:pPr>
            <a:r>
              <a:rPr lang="en-US" sz="2000">
                <a:cs typeface="Calibri"/>
              </a:rPr>
              <a:t>See </a:t>
            </a:r>
            <a:r>
              <a:rPr lang="en-US" sz="2000">
                <a:cs typeface="Calibri"/>
                <a:hlinkClick r:id="rId4"/>
              </a:rPr>
              <a:t>https://www.benfrederickson.com/dont-pickle-your-data/</a:t>
            </a: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15010643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D71ED-44B1-4CDB-827F-BF4399D33524}"/>
              </a:ext>
            </a:extLst>
          </p:cNvPr>
          <p:cNvSpPr>
            <a:spLocks noGrp="1"/>
          </p:cNvSpPr>
          <p:nvPr>
            <p:ph type="title"/>
          </p:nvPr>
        </p:nvSpPr>
        <p:spPr>
          <a:xfrm>
            <a:off x="808638" y="386930"/>
            <a:ext cx="9236700" cy="1188950"/>
          </a:xfrm>
        </p:spPr>
        <p:txBody>
          <a:bodyPr anchor="b">
            <a:normAutofit/>
          </a:bodyPr>
          <a:lstStyle/>
          <a:p>
            <a:r>
              <a:rPr lang="en-US" sz="5400" dirty="0">
                <a:cs typeface="Calibri Light"/>
              </a:rPr>
              <a:t>Soft skills</a:t>
            </a:r>
            <a:endParaRPr lang="en-US"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780D22-D84D-49C5-8B9A-46C69B3CBD29}"/>
              </a:ext>
            </a:extLst>
          </p:cNvPr>
          <p:cNvSpPr>
            <a:spLocks noGrp="1"/>
          </p:cNvSpPr>
          <p:nvPr>
            <p:ph idx="1"/>
          </p:nvPr>
        </p:nvSpPr>
        <p:spPr>
          <a:xfrm>
            <a:off x="793660" y="2599509"/>
            <a:ext cx="10143668" cy="3435531"/>
          </a:xfrm>
        </p:spPr>
        <p:txBody>
          <a:bodyPr anchor="ctr">
            <a:normAutofit/>
          </a:bodyPr>
          <a:lstStyle/>
          <a:p>
            <a:r>
              <a:rPr lang="en-US" sz="2400" strike="sngStrike" dirty="0">
                <a:cs typeface="Calibri"/>
              </a:rPr>
              <a:t>Course Logistics</a:t>
            </a:r>
          </a:p>
          <a:p>
            <a:r>
              <a:rPr lang="en-US" sz="2400" strike="sngStrike" dirty="0">
                <a:cs typeface="Calibri"/>
              </a:rPr>
              <a:t>What is Data Science?</a:t>
            </a:r>
          </a:p>
          <a:p>
            <a:r>
              <a:rPr lang="en-US" sz="2400" strike="sngStrike" dirty="0">
                <a:cs typeface="Calibri"/>
              </a:rPr>
              <a:t>Software tools</a:t>
            </a:r>
          </a:p>
          <a:p>
            <a:r>
              <a:rPr lang="en-US" sz="2400" strike="sngStrike" dirty="0">
                <a:cs typeface="Calibri"/>
              </a:rPr>
              <a:t>What are we not covering?</a:t>
            </a:r>
          </a:p>
          <a:p>
            <a:r>
              <a:rPr lang="en-US" sz="2400" strike="sngStrike" dirty="0">
                <a:cs typeface="Calibri"/>
              </a:rPr>
              <a:t>Data Formats</a:t>
            </a:r>
          </a:p>
          <a:p>
            <a:r>
              <a:rPr lang="en-US" sz="2400" dirty="0">
                <a:highlight>
                  <a:srgbClr val="FFFF00"/>
                </a:highlight>
                <a:cs typeface="Calibri"/>
              </a:rPr>
              <a:t>Soft skills</a:t>
            </a:r>
          </a:p>
          <a:p>
            <a:r>
              <a:rPr lang="en-US" sz="2400" dirty="0">
                <a:cs typeface="Calibri"/>
              </a:rPr>
              <a:t>Homework</a:t>
            </a:r>
          </a:p>
        </p:txBody>
      </p:sp>
    </p:spTree>
    <p:extLst>
      <p:ext uri="{BB962C8B-B14F-4D97-AF65-F5344CB8AC3E}">
        <p14:creationId xmlns:p14="http://schemas.microsoft.com/office/powerpoint/2010/main" val="3843075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0468E-EF77-4389-B80C-F218AF808A6D}"/>
              </a:ext>
            </a:extLst>
          </p:cNvPr>
          <p:cNvSpPr>
            <a:spLocks noGrp="1"/>
          </p:cNvSpPr>
          <p:nvPr>
            <p:ph type="title"/>
          </p:nvPr>
        </p:nvSpPr>
        <p:spPr>
          <a:xfrm>
            <a:off x="1043631" y="809898"/>
            <a:ext cx="9942716" cy="1554480"/>
          </a:xfrm>
        </p:spPr>
        <p:txBody>
          <a:bodyPr anchor="ctr">
            <a:normAutofit/>
          </a:bodyPr>
          <a:lstStyle/>
          <a:p>
            <a:r>
              <a:rPr lang="en-US" sz="4800">
                <a:cs typeface="Calibri Light"/>
              </a:rPr>
              <a:t>Data Science is more than Math and Software</a:t>
            </a:r>
            <a:endParaRPr lang="en-US" sz="4800"/>
          </a:p>
        </p:txBody>
      </p:sp>
      <p:sp>
        <p:nvSpPr>
          <p:cNvPr id="3" name="Content Placeholder 2">
            <a:extLst>
              <a:ext uri="{FF2B5EF4-FFF2-40B4-BE49-F238E27FC236}">
                <a16:creationId xmlns:a16="http://schemas.microsoft.com/office/drawing/2014/main" id="{55A880FE-9DE4-437A-BA99-8A01145140CB}"/>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2400" dirty="0">
                <a:cs typeface="Calibri"/>
              </a:rPr>
              <a:t>Human interaction in data science</a:t>
            </a:r>
          </a:p>
          <a:p>
            <a:r>
              <a:rPr lang="en-US" sz="2400" dirty="0">
                <a:cs typeface="Calibri"/>
              </a:rPr>
              <a:t>Discovering stakeholders</a:t>
            </a:r>
          </a:p>
          <a:p>
            <a:r>
              <a:rPr lang="en-US" sz="2400" dirty="0">
                <a:cs typeface="Calibri"/>
              </a:rPr>
              <a:t>Negotiating with data owners</a:t>
            </a:r>
          </a:p>
          <a:p>
            <a:r>
              <a:rPr lang="en-US" sz="2400" dirty="0">
                <a:cs typeface="Calibri"/>
              </a:rPr>
              <a:t>Customer engagement</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02FD875-693F-4816-913D-7486A9261007}"/>
              </a:ext>
            </a:extLst>
          </p:cNvPr>
          <p:cNvSpPr txBox="1"/>
          <p:nvPr/>
        </p:nvSpPr>
        <p:spPr>
          <a:xfrm>
            <a:off x="912222" y="5586437"/>
            <a:ext cx="10363199"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400" dirty="0">
                <a:hlinkClick r:id="rId2"/>
              </a:rPr>
              <a:t>https://hbr.org/2017/01/the-best-data-scientists-get-out-and-talk-to-people</a:t>
            </a:r>
            <a:endParaRPr lang="en-US" sz="2400" dirty="0">
              <a:cs typeface="Calibri"/>
              <a:hlinkClick r:id="rId2"/>
            </a:endParaRPr>
          </a:p>
        </p:txBody>
      </p:sp>
    </p:spTree>
    <p:extLst>
      <p:ext uri="{BB962C8B-B14F-4D97-AF65-F5344CB8AC3E}">
        <p14:creationId xmlns:p14="http://schemas.microsoft.com/office/powerpoint/2010/main" val="29683884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93C-CCA5-46DC-94BA-2402141BAA32}"/>
              </a:ext>
            </a:extLst>
          </p:cNvPr>
          <p:cNvSpPr>
            <a:spLocks noGrp="1"/>
          </p:cNvSpPr>
          <p:nvPr>
            <p:ph type="title"/>
          </p:nvPr>
        </p:nvSpPr>
        <p:spPr>
          <a:xfrm>
            <a:off x="1653363" y="365760"/>
            <a:ext cx="9367203" cy="1188720"/>
          </a:xfrm>
        </p:spPr>
        <p:txBody>
          <a:bodyPr>
            <a:normAutofit/>
          </a:bodyPr>
          <a:lstStyle/>
          <a:p>
            <a:r>
              <a:rPr lang="en-US">
                <a:cs typeface="Calibri Light"/>
              </a:rPr>
              <a:t>Iterating with customers</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34CCA8B-EB7D-49D2-94BF-CF38A4B77E1B}"/>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dirty="0">
                <a:cs typeface="Calibri"/>
              </a:rPr>
              <a:t>As a data scientist, you'll often be working for someone other than yourself.</a:t>
            </a:r>
            <a:endParaRPr lang="en-US" sz="2400" dirty="0"/>
          </a:p>
          <a:p>
            <a:r>
              <a:rPr lang="en-US" sz="2400" dirty="0">
                <a:cs typeface="Calibri"/>
              </a:rPr>
              <a:t>Expect under-specified requirements from customers. Iterate.</a:t>
            </a:r>
            <a:endParaRPr lang="en-US" sz="2400" dirty="0"/>
          </a:p>
          <a:p>
            <a:r>
              <a:rPr lang="en-US" sz="2400" dirty="0">
                <a:cs typeface="Calibri"/>
              </a:rPr>
              <a:t>Provide incomplete solutions rather than waiting until the product is perfect.</a:t>
            </a:r>
            <a:endParaRPr lang="en-US" sz="2400" dirty="0"/>
          </a:p>
          <a:p>
            <a:pPr marL="0" indent="0">
              <a:buNone/>
            </a:pPr>
            <a:r>
              <a:rPr lang="en-US" sz="2400" dirty="0">
                <a:cs typeface="Calibri"/>
                <a:hlinkClick r:id="rId2"/>
              </a:rPr>
              <a:t>https://en.wikipedia.org/wiki/Minimum_viable_product</a:t>
            </a:r>
          </a:p>
          <a:p>
            <a:endParaRPr lang="en-US" sz="2400" dirty="0">
              <a:cs typeface="Calibri"/>
            </a:endParaRPr>
          </a:p>
        </p:txBody>
      </p:sp>
    </p:spTree>
    <p:extLst>
      <p:ext uri="{BB962C8B-B14F-4D97-AF65-F5344CB8AC3E}">
        <p14:creationId xmlns:p14="http://schemas.microsoft.com/office/powerpoint/2010/main" val="1824397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loom&amp;#39;s Taxonomy -- create, evaluate, analyze, apply, understand, remeber">
            <a:extLst>
              <a:ext uri="{FF2B5EF4-FFF2-40B4-BE49-F238E27FC236}">
                <a16:creationId xmlns:a16="http://schemas.microsoft.com/office/drawing/2014/main" id="{83F63056-9CE8-420B-A84C-8BAAD7E4D86D}"/>
              </a:ext>
            </a:extLst>
          </p:cNvPr>
          <p:cNvPicPr>
            <a:picLocks noChangeAspect="1"/>
          </p:cNvPicPr>
          <p:nvPr/>
        </p:nvPicPr>
        <p:blipFill>
          <a:blip r:embed="rId2"/>
          <a:stretch>
            <a:fillRect/>
          </a:stretch>
        </p:blipFill>
        <p:spPr>
          <a:xfrm>
            <a:off x="5184476" y="2541665"/>
            <a:ext cx="7042030" cy="3960029"/>
          </a:xfrm>
          <a:prstGeom prst="rect">
            <a:avLst/>
          </a:prstGeom>
        </p:spPr>
      </p:pic>
      <p:sp>
        <p:nvSpPr>
          <p:cNvPr id="2" name="Title 1">
            <a:extLst>
              <a:ext uri="{FF2B5EF4-FFF2-40B4-BE49-F238E27FC236}">
                <a16:creationId xmlns:a16="http://schemas.microsoft.com/office/drawing/2014/main" id="{9D1072CF-B523-451A-94C8-8F9BB402902D}"/>
              </a:ext>
            </a:extLst>
          </p:cNvPr>
          <p:cNvSpPr>
            <a:spLocks noGrp="1"/>
          </p:cNvSpPr>
          <p:nvPr>
            <p:ph type="title"/>
          </p:nvPr>
        </p:nvSpPr>
        <p:spPr>
          <a:xfrm>
            <a:off x="2160917" y="5691"/>
            <a:ext cx="8215223" cy="1325563"/>
          </a:xfrm>
        </p:spPr>
        <p:txBody>
          <a:bodyPr/>
          <a:lstStyle/>
          <a:p>
            <a:r>
              <a:rPr lang="en-US">
                <a:cs typeface="Calibri Light"/>
              </a:rPr>
              <a:t>Grading                                 Learning</a:t>
            </a:r>
            <a:endParaRPr lang="en-US"/>
          </a:p>
        </p:txBody>
      </p:sp>
      <p:sp>
        <p:nvSpPr>
          <p:cNvPr id="3" name="Content Placeholder 2">
            <a:extLst>
              <a:ext uri="{FF2B5EF4-FFF2-40B4-BE49-F238E27FC236}">
                <a16:creationId xmlns:a16="http://schemas.microsoft.com/office/drawing/2014/main" id="{DC5B9FEB-0F53-4009-8F02-028EFF58FE0B}"/>
              </a:ext>
            </a:extLst>
          </p:cNvPr>
          <p:cNvSpPr>
            <a:spLocks noGrp="1"/>
          </p:cNvSpPr>
          <p:nvPr>
            <p:ph idx="1"/>
          </p:nvPr>
        </p:nvSpPr>
        <p:spPr>
          <a:xfrm>
            <a:off x="148088" y="2141927"/>
            <a:ext cx="5694870" cy="4351338"/>
          </a:xfrm>
        </p:spPr>
        <p:txBody>
          <a:bodyPr vert="horz" lIns="91440" tIns="45720" rIns="91440" bIns="45720" rtlCol="0" anchor="t">
            <a:normAutofit/>
          </a:bodyPr>
          <a:lstStyle/>
          <a:p>
            <a:r>
              <a:rPr lang="en-US" dirty="0">
                <a:cs typeface="Calibri"/>
              </a:rPr>
              <a:t>Attendance: 10%</a:t>
            </a:r>
          </a:p>
          <a:p>
            <a:pPr lvl="1"/>
            <a:r>
              <a:rPr lang="en-US" dirty="0">
                <a:cs typeface="Calibri"/>
              </a:rPr>
              <a:t>Show up for class</a:t>
            </a:r>
          </a:p>
          <a:p>
            <a:pPr lvl="1"/>
            <a:r>
              <a:rPr lang="en-US" dirty="0">
                <a:cs typeface="Calibri"/>
              </a:rPr>
              <a:t>Participate in class exercises and surveys</a:t>
            </a:r>
          </a:p>
          <a:p>
            <a:r>
              <a:rPr lang="en-US" dirty="0">
                <a:cs typeface="Calibri"/>
              </a:rPr>
              <a:t>Homework: 30%</a:t>
            </a:r>
          </a:p>
          <a:p>
            <a:pPr lvl="1"/>
            <a:r>
              <a:rPr lang="en-US" dirty="0">
                <a:cs typeface="Calibri"/>
              </a:rPr>
              <a:t>When homework is assigned, the due date will be provided</a:t>
            </a:r>
          </a:p>
          <a:p>
            <a:r>
              <a:rPr lang="en-US" dirty="0">
                <a:cs typeface="Calibri"/>
              </a:rPr>
              <a:t>Project 1 and 2 and final: 20% each</a:t>
            </a:r>
          </a:p>
          <a:p>
            <a:r>
              <a:rPr lang="en-US" dirty="0">
                <a:cs typeface="Calibri"/>
              </a:rPr>
              <a:t>Each project includes in-class activity</a:t>
            </a:r>
          </a:p>
        </p:txBody>
      </p:sp>
      <p:sp>
        <p:nvSpPr>
          <p:cNvPr id="6" name="TextBox 5">
            <a:extLst>
              <a:ext uri="{FF2B5EF4-FFF2-40B4-BE49-F238E27FC236}">
                <a16:creationId xmlns:a16="http://schemas.microsoft.com/office/drawing/2014/main" id="{F2AE1042-B336-4A96-8F10-5F24F0EC44DD}"/>
              </a:ext>
            </a:extLst>
          </p:cNvPr>
          <p:cNvSpPr txBox="1"/>
          <p:nvPr/>
        </p:nvSpPr>
        <p:spPr>
          <a:xfrm>
            <a:off x="281796" y="1453551"/>
            <a:ext cx="556116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t>What you may care about</a:t>
            </a:r>
            <a:r>
              <a:rPr lang="en-US" sz="2400" i="1">
                <a:cs typeface="Calibri"/>
              </a:rPr>
              <a:t> for evaluation</a:t>
            </a:r>
          </a:p>
        </p:txBody>
      </p:sp>
      <p:sp>
        <p:nvSpPr>
          <p:cNvPr id="7" name="TextBox 6">
            <a:extLst>
              <a:ext uri="{FF2B5EF4-FFF2-40B4-BE49-F238E27FC236}">
                <a16:creationId xmlns:a16="http://schemas.microsoft.com/office/drawing/2014/main" id="{DE0EE66E-AE1F-4B9B-9312-0E597A5E2266}"/>
              </a:ext>
            </a:extLst>
          </p:cNvPr>
          <p:cNvSpPr txBox="1"/>
          <p:nvPr/>
        </p:nvSpPr>
        <p:spPr>
          <a:xfrm>
            <a:off x="7139795" y="1453551"/>
            <a:ext cx="397965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t>What I care about</a:t>
            </a:r>
            <a:r>
              <a:rPr lang="en-US" sz="2400" i="1">
                <a:cs typeface="Calibri"/>
              </a:rPr>
              <a:t> conveying</a:t>
            </a:r>
          </a:p>
        </p:txBody>
      </p:sp>
    </p:spTree>
    <p:extLst>
      <p:ext uri="{BB962C8B-B14F-4D97-AF65-F5344CB8AC3E}">
        <p14:creationId xmlns:p14="http://schemas.microsoft.com/office/powerpoint/2010/main" val="39157175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155A-7004-48CA-B1F2-E45C288D506B}"/>
              </a:ext>
            </a:extLst>
          </p:cNvPr>
          <p:cNvSpPr>
            <a:spLocks noGrp="1"/>
          </p:cNvSpPr>
          <p:nvPr>
            <p:ph type="title"/>
          </p:nvPr>
        </p:nvSpPr>
        <p:spPr>
          <a:xfrm>
            <a:off x="8045751" y="629266"/>
            <a:ext cx="3667039" cy="1676603"/>
          </a:xfrm>
        </p:spPr>
        <p:txBody>
          <a:bodyPr>
            <a:normAutofit/>
          </a:bodyPr>
          <a:lstStyle/>
          <a:p>
            <a:r>
              <a:rPr lang="en-US" sz="2800">
                <a:cs typeface="Calibri Light"/>
              </a:rPr>
              <a:t>When to persist, </a:t>
            </a:r>
            <a:br>
              <a:rPr lang="en-US" sz="2800">
                <a:cs typeface="Calibri Light"/>
              </a:rPr>
            </a:br>
            <a:r>
              <a:rPr lang="en-US" sz="2800">
                <a:cs typeface="Calibri Light"/>
              </a:rPr>
              <a:t>When to change course, </a:t>
            </a:r>
            <a:br>
              <a:rPr lang="en-US" sz="2800">
                <a:cs typeface="Calibri Light"/>
              </a:rPr>
            </a:br>
            <a:r>
              <a:rPr lang="en-US" sz="2800">
                <a:cs typeface="Calibri Light"/>
              </a:rPr>
              <a:t>When to seek help</a:t>
            </a:r>
            <a:endParaRPr lang="en-US" sz="2800"/>
          </a:p>
        </p:txBody>
      </p:sp>
      <p:sp>
        <p:nvSpPr>
          <p:cNvPr id="9"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stop watch showing 30 minutes">
            <a:extLst>
              <a:ext uri="{FF2B5EF4-FFF2-40B4-BE49-F238E27FC236}">
                <a16:creationId xmlns:a16="http://schemas.microsoft.com/office/drawing/2014/main" id="{CBDF2365-2105-4302-8031-270C2999E478}"/>
              </a:ext>
            </a:extLst>
          </p:cNvPr>
          <p:cNvPicPr>
            <a:picLocks noChangeAspect="1"/>
          </p:cNvPicPr>
          <p:nvPr/>
        </p:nvPicPr>
        <p:blipFill rotWithShape="1">
          <a:blip r:embed="rId3"/>
          <a:srcRect r="524" b="8252"/>
          <a:stretch/>
        </p:blipFill>
        <p:spPr>
          <a:xfrm>
            <a:off x="1144491" y="804665"/>
            <a:ext cx="5263961" cy="5248670"/>
          </a:xfrm>
          <a:prstGeom prst="rect">
            <a:avLst/>
          </a:prstGeom>
          <a:effectLst/>
        </p:spPr>
      </p:pic>
      <p:sp>
        <p:nvSpPr>
          <p:cNvPr id="3" name="Content Placeholder 2">
            <a:extLst>
              <a:ext uri="{FF2B5EF4-FFF2-40B4-BE49-F238E27FC236}">
                <a16:creationId xmlns:a16="http://schemas.microsoft.com/office/drawing/2014/main" id="{D850296D-7AB8-48C8-BA9B-87C0E5E36123}"/>
              </a:ext>
            </a:extLst>
          </p:cNvPr>
          <p:cNvSpPr>
            <a:spLocks noGrp="1"/>
          </p:cNvSpPr>
          <p:nvPr>
            <p:ph idx="1"/>
          </p:nvPr>
        </p:nvSpPr>
        <p:spPr>
          <a:xfrm>
            <a:off x="8045753" y="2438401"/>
            <a:ext cx="3667036" cy="3779520"/>
          </a:xfrm>
        </p:spPr>
        <p:txBody>
          <a:bodyPr vert="horz" lIns="91440" tIns="45720" rIns="91440" bIns="45720" rtlCol="0">
            <a:normAutofit/>
          </a:bodyPr>
          <a:lstStyle/>
          <a:p>
            <a:pPr marL="0" indent="0">
              <a:buNone/>
            </a:pPr>
            <a:r>
              <a:rPr lang="en-US" sz="1800">
                <a:cs typeface="Calibri"/>
              </a:rPr>
              <a:t>Try attacking the challenge for 30 minutes </a:t>
            </a:r>
            <a:endParaRPr lang="en-US" sz="1800"/>
          </a:p>
          <a:p>
            <a:pPr marL="0" indent="0">
              <a:buNone/>
            </a:pPr>
            <a:r>
              <a:rPr lang="en-US" sz="1800">
                <a:cs typeface="Calibri"/>
              </a:rPr>
              <a:t>Then seek help or do something else for a while</a:t>
            </a:r>
          </a:p>
          <a:p>
            <a:pPr marL="0" indent="0">
              <a:buNone/>
            </a:pPr>
            <a:endParaRPr lang="en-US" sz="1800">
              <a:cs typeface="Calibri"/>
            </a:endParaRPr>
          </a:p>
          <a:p>
            <a:pPr>
              <a:buNone/>
            </a:pPr>
            <a:r>
              <a:rPr lang="en-US" sz="1800">
                <a:cs typeface="Calibri"/>
                <a:hlinkClick r:id="rId4"/>
              </a:rPr>
              <a:t>https://en.wikipedia.org/wiki/Pomodoro_Technique</a:t>
            </a:r>
            <a:endParaRPr lang="en-US" sz="1800">
              <a:hlinkClick r:id="rId4"/>
            </a:endParaRPr>
          </a:p>
        </p:txBody>
      </p:sp>
    </p:spTree>
    <p:extLst>
      <p:ext uri="{BB962C8B-B14F-4D97-AF65-F5344CB8AC3E}">
        <p14:creationId xmlns:p14="http://schemas.microsoft.com/office/powerpoint/2010/main" val="33684284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7E7C5-36AF-49FB-BD1D-1A01AA82E252}"/>
              </a:ext>
            </a:extLst>
          </p:cNvPr>
          <p:cNvSpPr>
            <a:spLocks noGrp="1"/>
          </p:cNvSpPr>
          <p:nvPr>
            <p:ph type="title"/>
          </p:nvPr>
        </p:nvSpPr>
        <p:spPr>
          <a:xfrm>
            <a:off x="1045028" y="1336329"/>
            <a:ext cx="3892732" cy="4382588"/>
          </a:xfrm>
        </p:spPr>
        <p:txBody>
          <a:bodyPr anchor="ctr">
            <a:normAutofit/>
          </a:bodyPr>
          <a:lstStyle/>
          <a:p>
            <a:r>
              <a:rPr lang="en-US" sz="5400">
                <a:cs typeface="Calibri Light"/>
              </a:rPr>
              <a:t>Pro-tip when seeking help</a:t>
            </a:r>
            <a:endParaRPr lang="en-US" sz="5400"/>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5E6541-F790-43A3-8AA3-C24BFFF1275E}"/>
              </a:ext>
            </a:extLst>
          </p:cNvPr>
          <p:cNvSpPr>
            <a:spLocks noGrp="1"/>
          </p:cNvSpPr>
          <p:nvPr>
            <p:ph idx="1"/>
          </p:nvPr>
        </p:nvSpPr>
        <p:spPr>
          <a:xfrm>
            <a:off x="6096001" y="1336329"/>
            <a:ext cx="5260848" cy="4382588"/>
          </a:xfrm>
        </p:spPr>
        <p:txBody>
          <a:bodyPr vert="horz" lIns="91440" tIns="45720" rIns="91440" bIns="45720" rtlCol="0" anchor="ctr">
            <a:normAutofit/>
          </a:bodyPr>
          <a:lstStyle/>
          <a:p>
            <a:pPr marL="0" indent="0">
              <a:buNone/>
            </a:pPr>
            <a:r>
              <a:rPr lang="en-US" sz="1700" dirty="0">
                <a:cs typeface="Calibri"/>
              </a:rPr>
              <a:t>How to ask well-formed questions: </a:t>
            </a:r>
          </a:p>
          <a:p>
            <a:pPr marL="0" indent="0">
              <a:buNone/>
            </a:pPr>
            <a:r>
              <a:rPr lang="en-US" sz="1700" dirty="0">
                <a:cs typeface="Calibri"/>
                <a:hlinkClick r:id="rId2"/>
              </a:rPr>
              <a:t>https://stackoverflow.com/help/how-to-ask</a:t>
            </a:r>
            <a:endParaRPr lang="en-US" sz="1700" dirty="0">
              <a:cs typeface="Calibri"/>
            </a:endParaRPr>
          </a:p>
          <a:p>
            <a:pPr marL="0" indent="0">
              <a:buNone/>
            </a:pPr>
            <a:r>
              <a:rPr lang="en-US" sz="1700" dirty="0">
                <a:cs typeface="Calibri"/>
              </a:rPr>
              <a:t>[Intentional sidetrack to </a:t>
            </a:r>
            <a:r>
              <a:rPr lang="en-US" sz="1700" dirty="0" err="1">
                <a:cs typeface="Calibri"/>
              </a:rPr>
              <a:t>StackOverflow</a:t>
            </a:r>
            <a:r>
              <a:rPr lang="en-US" sz="1700" dirty="0">
                <a:cs typeface="Calibri"/>
              </a:rPr>
              <a:t>.]</a:t>
            </a:r>
          </a:p>
          <a:p>
            <a:pPr marL="0" indent="0">
              <a:buNone/>
            </a:pPr>
            <a:r>
              <a:rPr lang="en-US" sz="1700" dirty="0">
                <a:cs typeface="Calibri"/>
              </a:rPr>
              <a:t>Ask technical questions:</a:t>
            </a:r>
          </a:p>
          <a:p>
            <a:r>
              <a:rPr lang="en-US" sz="1700" i="1" dirty="0">
                <a:cs typeface="Calibri"/>
              </a:rPr>
              <a:t>Poor</a:t>
            </a:r>
            <a:r>
              <a:rPr lang="en-US" sz="1700" dirty="0">
                <a:cs typeface="Calibri"/>
              </a:rPr>
              <a:t>: "I don't understand Python dictionaries" (--&gt; online tutorials)</a:t>
            </a:r>
          </a:p>
          <a:p>
            <a:r>
              <a:rPr lang="en-US" sz="1700" i="1" dirty="0">
                <a:cs typeface="Calibri"/>
              </a:rPr>
              <a:t>Better</a:t>
            </a:r>
            <a:r>
              <a:rPr lang="en-US" sz="1700" dirty="0">
                <a:cs typeface="Calibri"/>
              </a:rPr>
              <a:t>: "When is it appropriate to use a key-value pair?"</a:t>
            </a:r>
          </a:p>
          <a:p>
            <a:r>
              <a:rPr lang="en-US" sz="1700" i="1" dirty="0">
                <a:cs typeface="Calibri"/>
              </a:rPr>
              <a:t>Poor</a:t>
            </a:r>
            <a:r>
              <a:rPr lang="en-US" sz="1700" dirty="0">
                <a:cs typeface="Calibri"/>
              </a:rPr>
              <a:t>: If I submitted this assignment as is, what score would I get?</a:t>
            </a:r>
          </a:p>
          <a:p>
            <a:r>
              <a:rPr lang="en-US" sz="1700" i="1" dirty="0">
                <a:cs typeface="Calibri"/>
              </a:rPr>
              <a:t>Better</a:t>
            </a:r>
            <a:r>
              <a:rPr lang="en-US" sz="1700" dirty="0">
                <a:cs typeface="Calibri"/>
              </a:rPr>
              <a:t>: I am planning to submit the attached assignment, but currently there's an error in the third cell. I've searched online but don't find any references to the error message. Can you provide guidance?</a:t>
            </a:r>
          </a:p>
        </p:txBody>
      </p:sp>
    </p:spTree>
    <p:extLst>
      <p:ext uri="{BB962C8B-B14F-4D97-AF65-F5344CB8AC3E}">
        <p14:creationId xmlns:p14="http://schemas.microsoft.com/office/powerpoint/2010/main" val="16536109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D3056-7FD6-4CCC-A40A-55DFF56B6C89}"/>
              </a:ext>
            </a:extLst>
          </p:cNvPr>
          <p:cNvSpPr>
            <a:spLocks noGrp="1"/>
          </p:cNvSpPr>
          <p:nvPr>
            <p:ph type="title"/>
          </p:nvPr>
        </p:nvSpPr>
        <p:spPr>
          <a:xfrm>
            <a:off x="7239014" y="525982"/>
            <a:ext cx="4282983" cy="1200361"/>
          </a:xfrm>
        </p:spPr>
        <p:txBody>
          <a:bodyPr anchor="b">
            <a:normAutofit/>
          </a:bodyPr>
          <a:lstStyle/>
          <a:p>
            <a:r>
              <a:rPr lang="en-US" sz="3600">
                <a:cs typeface="Calibri Light"/>
              </a:rPr>
              <a:t>Emotions in Data Science</a:t>
            </a:r>
            <a:endParaRPr lang="en-US" sz="3600"/>
          </a:p>
        </p:txBody>
      </p:sp>
      <p:sp>
        <p:nvSpPr>
          <p:cNvPr id="20" name="Rectangle 1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ign on a cloudy day that says frustration just ahead">
            <a:extLst>
              <a:ext uri="{FF2B5EF4-FFF2-40B4-BE49-F238E27FC236}">
                <a16:creationId xmlns:a16="http://schemas.microsoft.com/office/drawing/2014/main" id="{6A2FEC5C-CF9A-48A0-9D5C-80F7D7E87716}"/>
              </a:ext>
            </a:extLst>
          </p:cNvPr>
          <p:cNvPicPr>
            <a:picLocks noChangeAspect="1"/>
          </p:cNvPicPr>
          <p:nvPr/>
        </p:nvPicPr>
        <p:blipFill rotWithShape="1">
          <a:blip r:embed="rId3"/>
          <a:srcRect l="1610" r="27831" b="2"/>
          <a:stretch/>
        </p:blipFill>
        <p:spPr>
          <a:xfrm>
            <a:off x="576244" y="650494"/>
            <a:ext cx="5628018" cy="5324142"/>
          </a:xfrm>
          <a:prstGeom prst="rect">
            <a:avLst/>
          </a:prstGeom>
        </p:spPr>
      </p:pic>
      <p:sp>
        <p:nvSpPr>
          <p:cNvPr id="24"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114A17-B7E2-4BDE-90D1-6B6B257F74CF}"/>
              </a:ext>
            </a:extLst>
          </p:cNvPr>
          <p:cNvSpPr>
            <a:spLocks noGrp="1"/>
          </p:cNvSpPr>
          <p:nvPr>
            <p:ph idx="1"/>
          </p:nvPr>
        </p:nvSpPr>
        <p:spPr>
          <a:xfrm>
            <a:off x="7239012" y="2031101"/>
            <a:ext cx="4282984" cy="3511943"/>
          </a:xfrm>
        </p:spPr>
        <p:txBody>
          <a:bodyPr vert="horz" lIns="91440" tIns="45720" rIns="91440" bIns="45720" rtlCol="0" anchor="ctr">
            <a:normAutofit/>
          </a:bodyPr>
          <a:lstStyle/>
          <a:p>
            <a:r>
              <a:rPr lang="en-US" sz="1500">
                <a:cs typeface="Calibri"/>
              </a:rPr>
              <a:t>As a data scientist, most of your time will be spent in a desert of uncertainty, frustration, and doubt. </a:t>
            </a:r>
          </a:p>
          <a:p>
            <a:endParaRPr lang="en-US" sz="1500">
              <a:cs typeface="Calibri"/>
            </a:endParaRPr>
          </a:p>
          <a:p>
            <a:r>
              <a:rPr lang="en-US" sz="1500">
                <a:cs typeface="Calibri"/>
              </a:rPr>
              <a:t>There will be rare short-lived interspersed spikes of excitement and happiness due to events like getting a new dataset, creating a new analytic, getting a new result, or being thanked by a stakeholder. </a:t>
            </a:r>
          </a:p>
          <a:p>
            <a:endParaRPr lang="en-US" sz="1500">
              <a:cs typeface="Calibri"/>
            </a:endParaRPr>
          </a:p>
          <a:p>
            <a:pPr marL="0" indent="0">
              <a:buNone/>
            </a:pPr>
            <a:r>
              <a:rPr lang="en-US" sz="1500">
                <a:cs typeface="Calibri"/>
              </a:rPr>
              <a:t>This experience is normal and does not go away.</a:t>
            </a:r>
          </a:p>
          <a:p>
            <a:pPr marL="0" indent="0">
              <a:buNone/>
            </a:pPr>
            <a:r>
              <a:rPr lang="en-US" sz="1500" i="1">
                <a:cs typeface="Calibri"/>
              </a:rPr>
              <a:t>See also the psychology of slot machines</a:t>
            </a:r>
            <a:endParaRPr lang="en-US" sz="1500">
              <a:cs typeface="Calibri"/>
            </a:endParaRPr>
          </a:p>
        </p:txBody>
      </p:sp>
      <p:sp>
        <p:nvSpPr>
          <p:cNvPr id="26"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374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25612-77DB-4994-ABC8-DC70EE548AAE}"/>
              </a:ext>
            </a:extLst>
          </p:cNvPr>
          <p:cNvSpPr>
            <a:spLocks noGrp="1"/>
          </p:cNvSpPr>
          <p:nvPr>
            <p:ph type="title"/>
          </p:nvPr>
        </p:nvSpPr>
        <p:spPr>
          <a:xfrm>
            <a:off x="808638" y="386930"/>
            <a:ext cx="9236700" cy="1188950"/>
          </a:xfrm>
        </p:spPr>
        <p:txBody>
          <a:bodyPr anchor="b">
            <a:normAutofit/>
          </a:bodyPr>
          <a:lstStyle/>
          <a:p>
            <a:r>
              <a:rPr lang="en-US" sz="5400">
                <a:cs typeface="Calibri Light"/>
              </a:rPr>
              <a:t>Homework</a:t>
            </a:r>
            <a:endParaRPr lang="en-US" sz="54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115622-F7E0-4318-BECF-813B8C05FE36}"/>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strike="sngStrike">
                <a:cs typeface="Calibri"/>
              </a:rPr>
              <a:t>What is Data Science?</a:t>
            </a:r>
          </a:p>
          <a:p>
            <a:r>
              <a:rPr lang="en-US" sz="2400" strike="sngStrike">
                <a:cs typeface="Calibri"/>
              </a:rPr>
              <a:t>Software tools</a:t>
            </a:r>
          </a:p>
          <a:p>
            <a:r>
              <a:rPr lang="en-US" sz="2400" strike="sngStrike">
                <a:cs typeface="Calibri"/>
              </a:rPr>
              <a:t>What are we not covering?</a:t>
            </a:r>
          </a:p>
          <a:p>
            <a:r>
              <a:rPr lang="en-US" sz="2400" strike="sngStrike">
                <a:cs typeface="Calibri"/>
              </a:rPr>
              <a:t>Data Formats</a:t>
            </a:r>
          </a:p>
          <a:p>
            <a:r>
              <a:rPr lang="en-US" sz="2400" strike="sngStrike">
                <a:cs typeface="Calibri"/>
              </a:rPr>
              <a:t>Soft skills</a:t>
            </a:r>
          </a:p>
          <a:p>
            <a:r>
              <a:rPr lang="en-US" sz="2400">
                <a:highlight>
                  <a:srgbClr val="FFFF00"/>
                </a:highlight>
                <a:cs typeface="Calibri"/>
              </a:rPr>
              <a:t>Homework</a:t>
            </a:r>
          </a:p>
          <a:p>
            <a:endParaRPr lang="en-US" sz="2400">
              <a:cs typeface="Calibri"/>
            </a:endParaRPr>
          </a:p>
        </p:txBody>
      </p:sp>
    </p:spTree>
    <p:extLst>
      <p:ext uri="{BB962C8B-B14F-4D97-AF65-F5344CB8AC3E}">
        <p14:creationId xmlns:p14="http://schemas.microsoft.com/office/powerpoint/2010/main" val="1942638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AA41-5339-46AB-A61E-C5A76DEB0F6B}"/>
              </a:ext>
            </a:extLst>
          </p:cNvPr>
          <p:cNvSpPr>
            <a:spLocks noGrp="1"/>
          </p:cNvSpPr>
          <p:nvPr>
            <p:ph type="title"/>
          </p:nvPr>
        </p:nvSpPr>
        <p:spPr/>
        <p:txBody>
          <a:bodyPr/>
          <a:lstStyle/>
          <a:p>
            <a:r>
              <a:rPr lang="en-US" i="1">
                <a:cs typeface="Calibri Light"/>
              </a:rPr>
              <a:t>Task</a:t>
            </a:r>
            <a:r>
              <a:rPr lang="en-US">
                <a:cs typeface="Calibri Light"/>
              </a:rPr>
              <a:t>: Jupyter with Python 3 kernel</a:t>
            </a:r>
            <a:endParaRPr lang="en-US"/>
          </a:p>
        </p:txBody>
      </p:sp>
      <p:sp>
        <p:nvSpPr>
          <p:cNvPr id="3" name="Content Placeholder 2">
            <a:extLst>
              <a:ext uri="{FF2B5EF4-FFF2-40B4-BE49-F238E27FC236}">
                <a16:creationId xmlns:a16="http://schemas.microsoft.com/office/drawing/2014/main" id="{502A89A5-E10C-4E54-AD4C-F26F7333A07B}"/>
              </a:ext>
            </a:extLst>
          </p:cNvPr>
          <p:cNvSpPr>
            <a:spLocks noGrp="1"/>
          </p:cNvSpPr>
          <p:nvPr>
            <p:ph idx="1"/>
          </p:nvPr>
        </p:nvSpPr>
        <p:spPr>
          <a:xfrm>
            <a:off x="504826" y="1825625"/>
            <a:ext cx="11539087" cy="4351338"/>
          </a:xfrm>
        </p:spPr>
        <p:txBody>
          <a:bodyPr vert="horz" lIns="91440" tIns="45720" rIns="91440" bIns="45720" rtlCol="0" anchor="t">
            <a:normAutofit/>
          </a:bodyPr>
          <a:lstStyle/>
          <a:p>
            <a:endParaRPr lang="en-US" sz="2400">
              <a:cs typeface="Calibri"/>
            </a:endParaRPr>
          </a:p>
          <a:p>
            <a:pPr marL="0" indent="0">
              <a:buNone/>
            </a:pPr>
            <a:r>
              <a:rPr lang="en-US" sz="2400">
                <a:cs typeface="Calibri"/>
              </a:rPr>
              <a:t>Local installation on your computer:</a:t>
            </a:r>
          </a:p>
          <a:p>
            <a:pPr lvl="1"/>
            <a:r>
              <a:rPr lang="en-US">
                <a:cs typeface="Calibri"/>
                <a:hlinkClick r:id="rId2"/>
              </a:rPr>
              <a:t>https://jupyter.org/install</a:t>
            </a:r>
            <a:endParaRPr lang="en-US">
              <a:cs typeface="Calibri"/>
            </a:endParaRPr>
          </a:p>
          <a:p>
            <a:pPr lvl="2"/>
            <a:r>
              <a:rPr lang="en-US" sz="2400">
                <a:cs typeface="Calibri"/>
              </a:rPr>
              <a:t>Requires Python installation, as well as Anaconda</a:t>
            </a:r>
          </a:p>
          <a:p>
            <a:endParaRPr lang="en-US" sz="2400" i="1">
              <a:cs typeface="Calibri"/>
            </a:endParaRPr>
          </a:p>
          <a:p>
            <a:pPr marL="0" indent="0">
              <a:buNone/>
            </a:pPr>
            <a:r>
              <a:rPr lang="en-US" sz="2400" i="1">
                <a:cs typeface="Calibri"/>
              </a:rPr>
              <a:t>Backup</a:t>
            </a:r>
            <a:r>
              <a:rPr lang="en-US" sz="2400">
                <a:cs typeface="Calibri"/>
              </a:rPr>
              <a:t>: Web-based (free, no guarantee of availability, features vary)</a:t>
            </a:r>
          </a:p>
          <a:p>
            <a:pPr lvl="1"/>
            <a:r>
              <a:rPr lang="en-US">
                <a:cs typeface="Calibri"/>
                <a:hlinkClick r:id="rId3"/>
              </a:rPr>
              <a:t>https://colab.research.google.com/</a:t>
            </a:r>
            <a:endParaRPr lang="en-US">
              <a:cs typeface="Calibri"/>
            </a:endParaRPr>
          </a:p>
          <a:p>
            <a:pPr lvl="1"/>
            <a:r>
              <a:rPr lang="en-US">
                <a:cs typeface="Calibri"/>
                <a:hlinkClick r:id="rId4"/>
              </a:rPr>
              <a:t>https://mybinder.org/</a:t>
            </a:r>
            <a:endParaRPr lang="en-US">
              <a:cs typeface="Calibri"/>
            </a:endParaRPr>
          </a:p>
          <a:p>
            <a:pPr lvl="2"/>
            <a:r>
              <a:rPr lang="en-US" sz="2400">
                <a:cs typeface="Calibri"/>
              </a:rPr>
              <a:t>Depends on reference to </a:t>
            </a:r>
            <a:r>
              <a:rPr lang="en-US" sz="2400" err="1">
                <a:cs typeface="Calibri"/>
              </a:rPr>
              <a:t>github</a:t>
            </a:r>
            <a:r>
              <a:rPr lang="en-US" sz="2400">
                <a:cs typeface="Calibri"/>
              </a:rPr>
              <a:t> repository</a:t>
            </a:r>
          </a:p>
          <a:p>
            <a:endParaRPr lang="en-US" sz="2400">
              <a:cs typeface="Calibri"/>
            </a:endParaRPr>
          </a:p>
        </p:txBody>
      </p:sp>
      <p:sp>
        <p:nvSpPr>
          <p:cNvPr id="4" name="TextBox 3">
            <a:extLst>
              <a:ext uri="{FF2B5EF4-FFF2-40B4-BE49-F238E27FC236}">
                <a16:creationId xmlns:a16="http://schemas.microsoft.com/office/drawing/2014/main" id="{FBADC04B-76E6-4CC7-89BF-8A20BCE5E9E3}"/>
              </a:ext>
            </a:extLst>
          </p:cNvPr>
          <p:cNvSpPr txBox="1"/>
          <p:nvPr/>
        </p:nvSpPr>
        <p:spPr>
          <a:xfrm>
            <a:off x="4278702" y="6176513"/>
            <a:ext cx="6768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use Docker, but I provide support for students using Anaconda</a:t>
            </a:r>
          </a:p>
        </p:txBody>
      </p:sp>
    </p:spTree>
    <p:extLst>
      <p:ext uri="{BB962C8B-B14F-4D97-AF65-F5344CB8AC3E}">
        <p14:creationId xmlns:p14="http://schemas.microsoft.com/office/powerpoint/2010/main" val="2122360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B71F-A1F3-40FC-A83B-200EF65417D0}"/>
              </a:ext>
            </a:extLst>
          </p:cNvPr>
          <p:cNvSpPr>
            <a:spLocks noGrp="1"/>
          </p:cNvSpPr>
          <p:nvPr>
            <p:ph type="title"/>
          </p:nvPr>
        </p:nvSpPr>
        <p:spPr/>
        <p:txBody>
          <a:bodyPr/>
          <a:lstStyle/>
          <a:p>
            <a:r>
              <a:rPr lang="en-US">
                <a:cs typeface="Calibri Light"/>
              </a:rPr>
              <a:t>Homework: Reading and Essay</a:t>
            </a:r>
            <a:endParaRPr lang="en-US"/>
          </a:p>
        </p:txBody>
      </p:sp>
      <p:sp>
        <p:nvSpPr>
          <p:cNvPr id="3" name="Subtitle 2">
            <a:extLst>
              <a:ext uri="{FF2B5EF4-FFF2-40B4-BE49-F238E27FC236}">
                <a16:creationId xmlns:a16="http://schemas.microsoft.com/office/drawing/2014/main" id="{A91FDC6A-B3C0-453E-862F-30C4F259F2D6}"/>
              </a:ext>
            </a:extLst>
          </p:cNvPr>
          <p:cNvSpPr>
            <a:spLocks noGrp="1"/>
          </p:cNvSpPr>
          <p:nvPr>
            <p:ph idx="1"/>
          </p:nvPr>
        </p:nvSpPr>
        <p:spPr/>
        <p:txBody>
          <a:bodyPr vert="horz" lIns="91440" tIns="45720" rIns="91440" bIns="45720" rtlCol="0" anchor="t">
            <a:normAutofit fontScale="77500" lnSpcReduction="20000"/>
          </a:bodyPr>
          <a:lstStyle/>
          <a:p>
            <a:pPr marL="514350" indent="-514350">
              <a:buAutoNum type="arabicPeriod"/>
            </a:pPr>
            <a:r>
              <a:rPr lang="en-US" sz="3600" dirty="0">
                <a:cs typeface="Calibri"/>
              </a:rPr>
              <a:t>You will be assigned one of the following texts to read:</a:t>
            </a:r>
          </a:p>
          <a:p>
            <a:pPr lvl="1"/>
            <a:r>
              <a:rPr lang="en-US" sz="3200" dirty="0">
                <a:cs typeface="Calibri"/>
              </a:rPr>
              <a:t>First 10 pages of "</a:t>
            </a:r>
            <a:r>
              <a:rPr lang="en-US" sz="3200" dirty="0">
                <a:cs typeface="Calibri"/>
                <a:hlinkClick r:id="rId3"/>
              </a:rPr>
              <a:t>50 years of data science</a:t>
            </a:r>
            <a:r>
              <a:rPr lang="en-US" sz="3200" dirty="0">
                <a:cs typeface="Calibri"/>
              </a:rPr>
              <a:t>"</a:t>
            </a:r>
          </a:p>
          <a:p>
            <a:pPr marL="457200" lvl="1" indent="0">
              <a:buNone/>
            </a:pPr>
            <a:r>
              <a:rPr lang="en-US" sz="3200" dirty="0">
                <a:cs typeface="Calibri"/>
              </a:rPr>
              <a:t>or</a:t>
            </a:r>
          </a:p>
          <a:p>
            <a:pPr lvl="1"/>
            <a:r>
              <a:rPr lang="en-US" sz="3200" dirty="0">
                <a:cs typeface="Calibri"/>
                <a:hlinkClick r:id="rId4"/>
              </a:rPr>
              <a:t>A Very Short History Of Data Science</a:t>
            </a:r>
          </a:p>
          <a:p>
            <a:pPr lvl="1"/>
            <a:endParaRPr lang="en-US" sz="3200" dirty="0">
              <a:cs typeface="Calibri"/>
            </a:endParaRPr>
          </a:p>
          <a:p>
            <a:pPr marL="742950" indent="-742950">
              <a:buAutoNum type="arabicPeriod"/>
            </a:pPr>
            <a:r>
              <a:rPr lang="en-US" sz="3600" dirty="0">
                <a:cs typeface="Calibri"/>
              </a:rPr>
              <a:t>Write a half page summary of the text; see rubric for objectives and criteria</a:t>
            </a:r>
          </a:p>
          <a:p>
            <a:pPr marL="742950" indent="-742950">
              <a:buAutoNum type="arabicPeriod"/>
            </a:pPr>
            <a:endParaRPr lang="en-US" sz="3600" dirty="0">
              <a:cs typeface="Calibri"/>
            </a:endParaRPr>
          </a:p>
          <a:p>
            <a:pPr marL="742950" indent="-742950">
              <a:buAutoNum type="arabicPeriod"/>
            </a:pPr>
            <a:r>
              <a:rPr lang="en-US" sz="3600" dirty="0">
                <a:cs typeface="Calibri"/>
              </a:rPr>
              <a:t>Submit essay via Blackboard</a:t>
            </a:r>
            <a:endParaRPr lang="en-US" dirty="0">
              <a:cs typeface="Calibri"/>
            </a:endParaRPr>
          </a:p>
          <a:p>
            <a:pPr marL="514350" indent="-514350">
              <a:buAutoNum type="arabicPeriod"/>
            </a:pPr>
            <a:endParaRPr lang="en-US" sz="3600" dirty="0">
              <a:cs typeface="Calibri"/>
            </a:endParaRPr>
          </a:p>
          <a:p>
            <a:pPr marL="514350" indent="-514350">
              <a:buAutoNum type="arabicPeriod"/>
            </a:pPr>
            <a:r>
              <a:rPr lang="en-US" sz="3600" dirty="0">
                <a:cs typeface="Calibri"/>
              </a:rPr>
              <a:t>Bring your summary to class next week</a:t>
            </a:r>
          </a:p>
          <a:p>
            <a:endParaRPr lang="en-US" sz="3600" dirty="0">
              <a:cs typeface="Calibri"/>
            </a:endParaRPr>
          </a:p>
        </p:txBody>
      </p:sp>
      <p:sp>
        <p:nvSpPr>
          <p:cNvPr id="4" name="TextBox 3">
            <a:extLst>
              <a:ext uri="{FF2B5EF4-FFF2-40B4-BE49-F238E27FC236}">
                <a16:creationId xmlns:a16="http://schemas.microsoft.com/office/drawing/2014/main" id="{FD36BDEC-DE04-4B10-9D65-B87B2F0A7893}"/>
              </a:ext>
            </a:extLst>
          </p:cNvPr>
          <p:cNvSpPr txBox="1"/>
          <p:nvPr/>
        </p:nvSpPr>
        <p:spPr>
          <a:xfrm>
            <a:off x="4019909" y="631309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Action: Read,</a:t>
            </a:r>
            <a:r>
              <a:rPr lang="en-US">
                <a:cs typeface="Calibri"/>
              </a:rPr>
              <a:t> write, tell</a:t>
            </a:r>
            <a:endParaRPr lang="en-US"/>
          </a:p>
        </p:txBody>
      </p:sp>
    </p:spTree>
    <p:extLst>
      <p:ext uri="{BB962C8B-B14F-4D97-AF65-F5344CB8AC3E}">
        <p14:creationId xmlns:p14="http://schemas.microsoft.com/office/powerpoint/2010/main" val="23485696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AC72-3EBD-44AF-83DB-98B82AE27550}"/>
              </a:ext>
            </a:extLst>
          </p:cNvPr>
          <p:cNvSpPr>
            <a:spLocks noGrp="1"/>
          </p:cNvSpPr>
          <p:nvPr>
            <p:ph type="title"/>
          </p:nvPr>
        </p:nvSpPr>
        <p:spPr/>
        <p:txBody>
          <a:bodyPr/>
          <a:lstStyle/>
          <a:p>
            <a:r>
              <a:rPr lang="en-US">
                <a:cs typeface="Calibri Light"/>
              </a:rPr>
              <a:t>Homework: Calculate course grade</a:t>
            </a:r>
            <a:endParaRPr lang="en-US"/>
          </a:p>
        </p:txBody>
      </p:sp>
      <p:sp>
        <p:nvSpPr>
          <p:cNvPr id="3" name="Content Placeholder 2">
            <a:extLst>
              <a:ext uri="{FF2B5EF4-FFF2-40B4-BE49-F238E27FC236}">
                <a16:creationId xmlns:a16="http://schemas.microsoft.com/office/drawing/2014/main" id="{A92B820E-FE7B-4D51-9C26-46B0EE5BF3B8}"/>
              </a:ext>
            </a:extLst>
          </p:cNvPr>
          <p:cNvSpPr>
            <a:spLocks noGrp="1"/>
          </p:cNvSpPr>
          <p:nvPr>
            <p:ph idx="1"/>
          </p:nvPr>
        </p:nvSpPr>
        <p:spPr>
          <a:xfrm>
            <a:off x="838200" y="1696229"/>
            <a:ext cx="10515600" cy="4653262"/>
          </a:xfrm>
        </p:spPr>
        <p:txBody>
          <a:bodyPr vert="horz" lIns="91440" tIns="45720" rIns="91440" bIns="45720" rtlCol="0" anchor="t">
            <a:normAutofit fontScale="92500" lnSpcReduction="20000"/>
          </a:bodyPr>
          <a:lstStyle/>
          <a:p>
            <a:pPr marL="0" indent="0">
              <a:buNone/>
            </a:pPr>
            <a:r>
              <a:rPr lang="en-US" b="1" i="1" dirty="0">
                <a:ea typeface="+mn-lt"/>
                <a:cs typeface="+mn-lt"/>
              </a:rPr>
              <a:t>Time investment </a:t>
            </a:r>
            <a:r>
              <a:rPr lang="en-US" b="1" i="1" dirty="0" err="1">
                <a:ea typeface="+mn-lt"/>
                <a:cs typeface="+mn-lt"/>
              </a:rPr>
              <a:t>challenage</a:t>
            </a:r>
            <a:r>
              <a:rPr lang="en-US" dirty="0">
                <a:ea typeface="+mn-lt"/>
                <a:cs typeface="+mn-lt"/>
              </a:rPr>
              <a:t>: 2 hours</a:t>
            </a:r>
          </a:p>
          <a:p>
            <a:pPr marL="0" indent="0">
              <a:buNone/>
            </a:pPr>
            <a:r>
              <a:rPr lang="en-US" i="1" dirty="0">
                <a:ea typeface="+mn-lt"/>
                <a:cs typeface="+mn-lt"/>
              </a:rPr>
              <a:t>Description</a:t>
            </a:r>
            <a:r>
              <a:rPr lang="en-US" dirty="0">
                <a:ea typeface="+mn-lt"/>
                <a:cs typeface="+mn-lt"/>
              </a:rPr>
              <a:t>: Suppose the course grade is based on 30 assignments (each scored 0 to 100), three projects (each scored 0 to 100), and attendance in 15 classes (each scored as present or absent). The assignments account for 30% of the course grade, the projects are 20% each (60% total), and attendance is 10% of the course grade.  Suppose 10 of the 30 assignments are included in the final course score. Use random selection. Letter grades are defined in the syllabus</a:t>
            </a:r>
          </a:p>
          <a:p>
            <a:pPr marL="0" indent="0">
              <a:buNone/>
            </a:pPr>
            <a:r>
              <a:rPr lang="en-US" i="1" dirty="0">
                <a:ea typeface="+mn-lt"/>
                <a:cs typeface="+mn-lt"/>
              </a:rPr>
              <a:t>Choose one of the following options</a:t>
            </a:r>
            <a:r>
              <a:rPr lang="en-US" dirty="0">
                <a:ea typeface="+mn-lt"/>
                <a:cs typeface="+mn-lt"/>
              </a:rPr>
              <a:t>:</a:t>
            </a:r>
          </a:p>
          <a:p>
            <a:pPr marL="457200" indent="-457200"/>
            <a:r>
              <a:rPr lang="en-US" dirty="0">
                <a:ea typeface="+mn-lt"/>
                <a:cs typeface="+mn-lt"/>
              </a:rPr>
              <a:t>Describe in writing how you would calculate the course grade for one student. Submit your written description as a text file</a:t>
            </a:r>
          </a:p>
          <a:p>
            <a:pPr marL="457200" indent="-457200"/>
            <a:r>
              <a:rPr lang="en-US" dirty="0">
                <a:ea typeface="+mn-lt"/>
                <a:cs typeface="+mn-lt"/>
              </a:rPr>
              <a:t>Write a program in Python 3 that calculates the final grade for a student. Submit a </a:t>
            </a:r>
            <a:r>
              <a:rPr lang="en-US" dirty="0" err="1">
                <a:ea typeface="+mn-lt"/>
                <a:cs typeface="+mn-lt"/>
              </a:rPr>
              <a:t>Jupyter</a:t>
            </a:r>
            <a:r>
              <a:rPr lang="en-US" dirty="0">
                <a:ea typeface="+mn-lt"/>
                <a:cs typeface="+mn-lt"/>
              </a:rPr>
              <a:t> notebook via Blackboard.</a:t>
            </a:r>
          </a:p>
        </p:txBody>
      </p:sp>
    </p:spTree>
    <p:extLst>
      <p:ext uri="{BB962C8B-B14F-4D97-AF65-F5344CB8AC3E}">
        <p14:creationId xmlns:p14="http://schemas.microsoft.com/office/powerpoint/2010/main" val="1127397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E452-2891-4ACA-96AF-16059DE76F81}"/>
              </a:ext>
            </a:extLst>
          </p:cNvPr>
          <p:cNvSpPr>
            <a:spLocks noGrp="1"/>
          </p:cNvSpPr>
          <p:nvPr>
            <p:ph type="title"/>
          </p:nvPr>
        </p:nvSpPr>
        <p:spPr/>
        <p:txBody>
          <a:bodyPr>
            <a:normAutofit fontScale="90000"/>
          </a:bodyPr>
          <a:lstStyle/>
          <a:p>
            <a:r>
              <a:rPr lang="en-US">
                <a:ea typeface="+mj-lt"/>
                <a:cs typeface="+mj-lt"/>
              </a:rPr>
              <a:t>I don’t know how to complete this assignment so I'm panicking. What should I do?</a:t>
            </a:r>
          </a:p>
        </p:txBody>
      </p:sp>
      <p:sp>
        <p:nvSpPr>
          <p:cNvPr id="3" name="Content Placeholder 2">
            <a:extLst>
              <a:ext uri="{FF2B5EF4-FFF2-40B4-BE49-F238E27FC236}">
                <a16:creationId xmlns:a16="http://schemas.microsoft.com/office/drawing/2014/main" id="{6665225E-E3C8-4962-991D-F394BE489E4F}"/>
              </a:ext>
            </a:extLst>
          </p:cNvPr>
          <p:cNvSpPr>
            <a:spLocks noGrp="1"/>
          </p:cNvSpPr>
          <p:nvPr>
            <p:ph idx="1"/>
          </p:nvPr>
        </p:nvSpPr>
        <p:spPr/>
        <p:txBody>
          <a:bodyPr vert="horz" lIns="91440" tIns="45720" rIns="91440" bIns="45720" rtlCol="0" anchor="t">
            <a:normAutofit/>
          </a:bodyPr>
          <a:lstStyle/>
          <a:p>
            <a:r>
              <a:rPr lang="en-US">
                <a:ea typeface="+mn-lt"/>
                <a:cs typeface="+mn-lt"/>
              </a:rPr>
              <a:t>Consult the instructor via email</a:t>
            </a:r>
          </a:p>
          <a:p>
            <a:r>
              <a:rPr lang="en-US">
                <a:ea typeface="+mn-lt"/>
                <a:cs typeface="+mn-lt"/>
              </a:rPr>
              <a:t>Schedule an in-person discussion with the instructor</a:t>
            </a:r>
          </a:p>
          <a:p>
            <a:endParaRPr lang="en-US">
              <a:ea typeface="+mn-lt"/>
              <a:cs typeface="+mn-lt"/>
            </a:endParaRPr>
          </a:p>
          <a:p>
            <a:pPr marL="0" indent="0">
              <a:buNone/>
            </a:pPr>
            <a:r>
              <a:rPr lang="en-US">
                <a:ea typeface="+mn-lt"/>
                <a:cs typeface="+mn-lt"/>
              </a:rPr>
              <a:t>The assignment is meant to give me a rough sense of where your current programming ability is. Students come to this course with a variety of backgrounds. Do not consult other students for answers — that would only give me a false impression of where your starting point is, and make it harder to know how to best help you grow in the next several weeks. You may use whatever internet resources you find yourself. Please include citations for the URL or textbook title.</a:t>
            </a:r>
            <a:endParaRPr lang="en-US">
              <a:cs typeface="Calibri" panose="020F0502020204030204"/>
            </a:endParaRPr>
          </a:p>
        </p:txBody>
      </p:sp>
    </p:spTree>
    <p:extLst>
      <p:ext uri="{BB962C8B-B14F-4D97-AF65-F5344CB8AC3E}">
        <p14:creationId xmlns:p14="http://schemas.microsoft.com/office/powerpoint/2010/main" val="9752316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C4C7-DE11-4EEA-AC29-244F2F61E46E}"/>
              </a:ext>
            </a:extLst>
          </p:cNvPr>
          <p:cNvSpPr>
            <a:spLocks noGrp="1"/>
          </p:cNvSpPr>
          <p:nvPr>
            <p:ph type="title"/>
          </p:nvPr>
        </p:nvSpPr>
        <p:spPr>
          <a:xfrm>
            <a:off x="838200" y="178219"/>
            <a:ext cx="10515600" cy="1325563"/>
          </a:xfrm>
        </p:spPr>
        <p:txBody>
          <a:bodyPr/>
          <a:lstStyle/>
          <a:p>
            <a:r>
              <a:rPr lang="en-US">
                <a:cs typeface="Calibri Light"/>
              </a:rPr>
              <a:t>Online resources (in addition to books)</a:t>
            </a:r>
            <a:endParaRPr lang="en-US"/>
          </a:p>
        </p:txBody>
      </p:sp>
      <p:sp>
        <p:nvSpPr>
          <p:cNvPr id="3" name="Content Placeholder 2">
            <a:extLst>
              <a:ext uri="{FF2B5EF4-FFF2-40B4-BE49-F238E27FC236}">
                <a16:creationId xmlns:a16="http://schemas.microsoft.com/office/drawing/2014/main" id="{03E7349D-D4D0-4BD6-9078-DDEBCAD096C3}"/>
              </a:ext>
            </a:extLst>
          </p:cNvPr>
          <p:cNvSpPr>
            <a:spLocks noGrp="1"/>
          </p:cNvSpPr>
          <p:nvPr>
            <p:ph idx="1"/>
          </p:nvPr>
        </p:nvSpPr>
        <p:spPr>
          <a:xfrm>
            <a:off x="838200" y="1437436"/>
            <a:ext cx="10515600" cy="4351338"/>
          </a:xfrm>
        </p:spPr>
        <p:txBody>
          <a:bodyPr vert="horz" lIns="91440" tIns="45720" rIns="91440" bIns="45720" rtlCol="0" anchor="t">
            <a:noAutofit/>
          </a:bodyPr>
          <a:lstStyle/>
          <a:p>
            <a:r>
              <a:rPr lang="en-US" sz="2000">
                <a:cs typeface="Calibri"/>
              </a:rPr>
              <a:t>Meetups</a:t>
            </a:r>
            <a:endParaRPr lang="en-US"/>
          </a:p>
          <a:p>
            <a:pPr lvl="1"/>
            <a:r>
              <a:rPr lang="en-US" sz="2000">
                <a:cs typeface="Calibri"/>
                <a:hlinkClick r:id="rId2"/>
              </a:rPr>
              <a:t>https://www.meetup.com/topics/data-science/</a:t>
            </a:r>
            <a:endParaRPr lang="en-US" sz="2000">
              <a:cs typeface="Calibri"/>
            </a:endParaRPr>
          </a:p>
          <a:p>
            <a:pPr lvl="1"/>
            <a:r>
              <a:rPr lang="en-US" sz="2000">
                <a:cs typeface="Calibri"/>
                <a:hlinkClick r:id="rId3"/>
              </a:rPr>
              <a:t>https://www.meetup.com/BigDataBaltimore/</a:t>
            </a:r>
            <a:endParaRPr lang="en-US" sz="2000">
              <a:cs typeface="Calibri"/>
            </a:endParaRPr>
          </a:p>
          <a:p>
            <a:pPr lvl="1"/>
            <a:r>
              <a:rPr lang="en-US" sz="2000">
                <a:cs typeface="Calibri"/>
                <a:hlinkClick r:id="rId4"/>
              </a:rPr>
              <a:t>https://www.meetup.com/Statistical-Seminars-DC/events/254200651/</a:t>
            </a:r>
          </a:p>
          <a:p>
            <a:r>
              <a:rPr lang="en-US" sz="2000">
                <a:cs typeface="Calibri"/>
              </a:rPr>
              <a:t>News and blogs</a:t>
            </a:r>
          </a:p>
          <a:p>
            <a:pPr lvl="1"/>
            <a:r>
              <a:rPr lang="en-US" sz="2000">
                <a:cs typeface="Calibri"/>
                <a:hlinkClick r:id="rId5"/>
              </a:rPr>
              <a:t>https://www.kdnuggets.com/</a:t>
            </a:r>
            <a:endParaRPr lang="en-US" sz="2000">
              <a:cs typeface="Calibri"/>
            </a:endParaRPr>
          </a:p>
          <a:p>
            <a:pPr lvl="1"/>
            <a:r>
              <a:rPr lang="en-US" sz="2000">
                <a:cs typeface="Calibri"/>
                <a:hlinkClick r:id="rId6"/>
              </a:rPr>
              <a:t>https://news.ycombinator.com/</a:t>
            </a:r>
            <a:endParaRPr lang="en-US" sz="2000">
              <a:cs typeface="Calibri"/>
            </a:endParaRPr>
          </a:p>
          <a:p>
            <a:pPr lvl="1"/>
            <a:r>
              <a:rPr lang="en-US" sz="2000">
                <a:cs typeface="Calibri"/>
                <a:hlinkClick r:id="rId7"/>
              </a:rPr>
              <a:t>https://hackernoon.com/</a:t>
            </a:r>
            <a:endParaRPr lang="en-US" sz="2000">
              <a:cs typeface="Calibri"/>
            </a:endParaRPr>
          </a:p>
          <a:p>
            <a:pPr lvl="1"/>
            <a:r>
              <a:rPr lang="en-US" sz="2000">
                <a:cs typeface="Calibri"/>
                <a:hlinkClick r:id="rId8"/>
              </a:rPr>
              <a:t>https://www.reddit.com/r/datascience/</a:t>
            </a:r>
          </a:p>
          <a:p>
            <a:pPr lvl="1"/>
            <a:r>
              <a:rPr lang="en-US" sz="2000">
                <a:cs typeface="Calibri"/>
                <a:hlinkClick r:id="rId9"/>
              </a:rPr>
              <a:t>https://dataelixir.com/newsletters/</a:t>
            </a:r>
            <a:endParaRPr lang="en-US"/>
          </a:p>
          <a:p>
            <a:r>
              <a:rPr lang="en-US" sz="2000">
                <a:cs typeface="Calibri"/>
              </a:rPr>
              <a:t>Online courses</a:t>
            </a:r>
          </a:p>
          <a:p>
            <a:pPr lvl="1"/>
            <a:r>
              <a:rPr lang="en-US" sz="2000">
                <a:cs typeface="Calibri"/>
              </a:rPr>
              <a:t>Coursera</a:t>
            </a:r>
          </a:p>
          <a:p>
            <a:pPr lvl="2"/>
            <a:r>
              <a:rPr lang="en-US">
                <a:cs typeface="Calibri"/>
                <a:hlinkClick r:id="rId10"/>
              </a:rPr>
              <a:t>https://www.coursera.org/learn/machine-learning/home/welcome</a:t>
            </a:r>
            <a:endParaRPr lang="en-US">
              <a:cs typeface="Calibri"/>
            </a:endParaRPr>
          </a:p>
          <a:p>
            <a:pPr lvl="1"/>
            <a:endParaRPr lang="en-US" sz="2000">
              <a:cs typeface="Calibri"/>
            </a:endParaRPr>
          </a:p>
        </p:txBody>
      </p:sp>
    </p:spTree>
    <p:extLst>
      <p:ext uri="{BB962C8B-B14F-4D97-AF65-F5344CB8AC3E}">
        <p14:creationId xmlns:p14="http://schemas.microsoft.com/office/powerpoint/2010/main" val="32903469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7020</Words>
  <Application>Microsoft Macintosh PowerPoint</Application>
  <PresentationFormat>Widescreen</PresentationFormat>
  <Paragraphs>933</Paragraphs>
  <Slides>98</Slides>
  <Notes>36</Notes>
  <HiddenSlides>8</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Arial</vt:lpstr>
      <vt:lpstr>Calibri</vt:lpstr>
      <vt:lpstr>Calibri Light</vt:lpstr>
      <vt:lpstr>Courier New</vt:lpstr>
      <vt:lpstr>office theme</vt:lpstr>
      <vt:lpstr>Data 601 @ UMBC Data formats</vt:lpstr>
      <vt:lpstr>For Fall 2020</vt:lpstr>
      <vt:lpstr>Welcome to Data 601</vt:lpstr>
      <vt:lpstr>Course Logistics</vt:lpstr>
      <vt:lpstr>Outcomes for this evening</vt:lpstr>
      <vt:lpstr>Components of an effective course</vt:lpstr>
      <vt:lpstr>Components of an effective course</vt:lpstr>
      <vt:lpstr>Logistics</vt:lpstr>
      <vt:lpstr>Grading                                 Learning</vt:lpstr>
      <vt:lpstr>Academic Integrity (plagiarism, cheating)</vt:lpstr>
      <vt:lpstr>Log your assumptions and expectations</vt:lpstr>
      <vt:lpstr>Store assumptions and expectations</vt:lpstr>
      <vt:lpstr>What do you want to learn in this class?</vt:lpstr>
      <vt:lpstr>Course schedule and outline (scope)</vt:lpstr>
      <vt:lpstr>What is  Data Science?</vt:lpstr>
      <vt:lpstr>https://www.kdnuggets.com/2016/10/battle-data-science-venn-diagrams.html</vt:lpstr>
      <vt:lpstr>Skills and experience matter  more than title and labels</vt:lpstr>
      <vt:lpstr>Data science is an active field with lots of jargon</vt:lpstr>
      <vt:lpstr>Why learn data science?</vt:lpstr>
      <vt:lpstr>Large scale use cases with lots of data</vt:lpstr>
      <vt:lpstr>Assumption in this class</vt:lpstr>
      <vt:lpstr>Small scale use cases with not much data</vt:lpstr>
      <vt:lpstr>Software Tools</vt:lpstr>
      <vt:lpstr>Most popular tool in data science</vt:lpstr>
      <vt:lpstr>Most popular tool in data science</vt:lpstr>
      <vt:lpstr>Most popular tool in Data 601: Python</vt:lpstr>
      <vt:lpstr>Most popular tool in Data 601: Python</vt:lpstr>
      <vt:lpstr>Most popular tool in Data 601: Python</vt:lpstr>
      <vt:lpstr>Interface to Python in Data 601: Jupyter</vt:lpstr>
      <vt:lpstr>Why Jupyter + Python for Data 601?</vt:lpstr>
      <vt:lpstr>Python and Jupyter do not cover every use case</vt:lpstr>
      <vt:lpstr>Software infrastructure for data science</vt:lpstr>
      <vt:lpstr>Infrastructure in data science to enable Reproducibility and Portability</vt:lpstr>
      <vt:lpstr>Best practices: Version control</vt:lpstr>
      <vt:lpstr>Have you used software for version control?</vt:lpstr>
      <vt:lpstr>What are we not covering?</vt:lpstr>
      <vt:lpstr>Processes external to data science</vt:lpstr>
      <vt:lpstr>Processes external to data science</vt:lpstr>
      <vt:lpstr>Not covered: product integration</vt:lpstr>
      <vt:lpstr>Not covered: security</vt:lpstr>
      <vt:lpstr>Data Formats</vt:lpstr>
      <vt:lpstr>We will discuss: data formats</vt:lpstr>
      <vt:lpstr>Data formats for 601</vt:lpstr>
      <vt:lpstr>PowerPoint Presentation</vt:lpstr>
      <vt:lpstr>Tables: what are they good for?</vt:lpstr>
      <vt:lpstr>Example of a table for course grades</vt:lpstr>
      <vt:lpstr>Where you have most likely seen tables:</vt:lpstr>
      <vt:lpstr>Comments on Excel</vt:lpstr>
      <vt:lpstr>Tables: what are they good for?</vt:lpstr>
      <vt:lpstr>Example of a table for emails</vt:lpstr>
      <vt:lpstr>CSV</vt:lpstr>
      <vt:lpstr>CSV</vt:lpstr>
      <vt:lpstr>CSV caveats</vt:lpstr>
      <vt:lpstr>CSV variations</vt:lpstr>
      <vt:lpstr>CSV alternative: fixed width</vt:lpstr>
      <vt:lpstr>CSV alternative: fixed width</vt:lpstr>
      <vt:lpstr>CSV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Pandas: Dataframes and Series</vt:lpstr>
      <vt:lpstr>Jupyter Notebook demo: CSV</vt:lpstr>
      <vt:lpstr>PowerPoint Presentation</vt:lpstr>
      <vt:lpstr>PowerPoint Presentation</vt:lpstr>
      <vt:lpstr>Jupyter and CSV</vt:lpstr>
      <vt:lpstr>Reasons against CSV data format</vt:lpstr>
      <vt:lpstr>Additional common data formats: JSON and XML</vt:lpstr>
      <vt:lpstr>Data format: JavaScript Object Notation (JSON)</vt:lpstr>
      <vt:lpstr>Data format: JavaScript Object Notation (JSON)</vt:lpstr>
      <vt:lpstr>Data format: JavaScript Object Notation (JSON)</vt:lpstr>
      <vt:lpstr>How many key-value pairs does this JSON feature?</vt:lpstr>
      <vt:lpstr>How many key-value pairs does this JSON feature?</vt:lpstr>
      <vt:lpstr>JSON in action</vt:lpstr>
      <vt:lpstr>Reading JSON in Jupyter</vt:lpstr>
      <vt:lpstr>Data format: Extensible Markup Language (XML)</vt:lpstr>
      <vt:lpstr>Multiple representations in XML</vt:lpstr>
      <vt:lpstr>Parsing XML</vt:lpstr>
      <vt:lpstr>Reading XML in Jupyter</vt:lpstr>
      <vt:lpstr>There are more data formats used in different situations</vt:lpstr>
      <vt:lpstr>Soft skills</vt:lpstr>
      <vt:lpstr>Data Science is more than Math and Software</vt:lpstr>
      <vt:lpstr>Iterating with customers</vt:lpstr>
      <vt:lpstr>When to persist,  When to change course,  When to seek help</vt:lpstr>
      <vt:lpstr>Pro-tip when seeking help</vt:lpstr>
      <vt:lpstr>Emotions in Data Science</vt:lpstr>
      <vt:lpstr>Homework</vt:lpstr>
      <vt:lpstr>Task: Jupyter with Python 3 kernel</vt:lpstr>
      <vt:lpstr>Homework: Reading and Essay</vt:lpstr>
      <vt:lpstr>Homework: Calculate course grade</vt:lpstr>
      <vt:lpstr>I don’t know how to complete this assignment so I'm panicking. What should I do?</vt:lpstr>
      <vt:lpstr>Online resources (in addition to books)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601 @ UMBC Data formats</dc:title>
  <dc:creator>John Wan</dc:creator>
  <cp:lastModifiedBy>John Wan</cp:lastModifiedBy>
  <cp:revision>3</cp:revision>
  <dcterms:created xsi:type="dcterms:W3CDTF">2020-08-17T22:25:20Z</dcterms:created>
  <dcterms:modified xsi:type="dcterms:W3CDTF">2020-08-28T10:56:56Z</dcterms:modified>
</cp:coreProperties>
</file>